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8" r:id="rId2"/>
    <p:sldId id="259" r:id="rId3"/>
    <p:sldId id="263" r:id="rId4"/>
    <p:sldId id="264" r:id="rId5"/>
    <p:sldId id="261" r:id="rId6"/>
    <p:sldId id="265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9" r:id="rId15"/>
    <p:sldId id="278" r:id="rId16"/>
    <p:sldId id="280" r:id="rId17"/>
    <p:sldId id="281" r:id="rId18"/>
    <p:sldId id="282" r:id="rId19"/>
    <p:sldId id="283" r:id="rId20"/>
    <p:sldId id="269" r:id="rId21"/>
    <p:sldId id="268" r:id="rId22"/>
    <p:sldId id="284" r:id="rId23"/>
    <p:sldId id="28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nce" initials="L" lastIdx="1" clrIdx="0">
    <p:extLst>
      <p:ext uri="{19B8F6BF-5375-455C-9EA6-DF929625EA0E}">
        <p15:presenceInfo xmlns:p15="http://schemas.microsoft.com/office/powerpoint/2012/main" userId="Lanc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D7D7D7"/>
    <a:srgbClr val="474747"/>
    <a:srgbClr val="072833"/>
    <a:srgbClr val="E35446"/>
    <a:srgbClr val="29CCB1"/>
    <a:srgbClr val="00A84C"/>
    <a:srgbClr val="04577F"/>
    <a:srgbClr val="2EB2CB"/>
    <a:srgbClr val="8C20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79412" autoAdjust="0"/>
  </p:normalViewPr>
  <p:slideViewPr>
    <p:cSldViewPr snapToGrid="0">
      <p:cViewPr varScale="1">
        <p:scale>
          <a:sx n="64" d="100"/>
          <a:sy n="64" d="100"/>
        </p:scale>
        <p:origin x="142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531548-7250-46C1-A404-38CC1265A4ED}" type="datetimeFigureOut">
              <a:rPr lang="en-AU" smtClean="0"/>
              <a:t>18/06/2022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DDB7FB-157D-417D-ACF8-A26BF252219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85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B7FB-157D-417D-ACF8-A26BF2522198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75316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Restate: The articles / recommended for you are personalised based on the user’s choice of persona and intended use-case.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B7FB-157D-417D-ACF8-A26BF2522198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2818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B7FB-157D-417D-ACF8-A26BF2522198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892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B7FB-157D-417D-ACF8-A26BF2522198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9542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To paint the big picture, Faethm AI are looking to enhance their onboarding application by implementing some additional data-driven steps.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These steps will provide users with the opportunity to customise their experience by providing certain helpful information. This is the First Time User (FTU) Experience.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Alongside Faethm engineers and designers, our team will create several views in a Single Page Web Application (SPA), a web backend API and suitable prototype infrastructure to run the workload locally, and data pipeline process captured user preferences to provide a personalised experience.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FTU Experience must capture a username and occupation (from our list of valid occupations), and trigger the completion of a short survey that will ask participants about the intended use of the Faethm AI platform.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Beyond that, we had university obligations, in the form of deliverables, that were due throughout.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B7FB-157D-417D-ACF8-A26BF2522198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5239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We decided that breaking up the team into these roles would be the most effective way to utilise the team's strengths and ensure that there was a sense of accountability within the team.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B7FB-157D-417D-ACF8-A26BF2522198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1359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Next, we had to choose a methodology. The problem fell under the software development umbrella and thus we reasoned and settled on the agile methodology.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agile method allowed Faethm to maintain more control over the project because they are more easily able to make changes to the software requirements.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 will pass on to Roj now who will elaborate further on how the team took advantage of the agile process to ensure collaboration and an iterative approach.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B7FB-157D-417D-ACF8-A26BF2522198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3412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B7FB-157D-417D-ACF8-A26BF2522198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9726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B7FB-157D-417D-ACF8-A26BF2522198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2188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For example, high, high, low, low can indicate the user is likely to consider retraining their staff as a viable option.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B7FB-157D-417D-ACF8-A26BF2522198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5326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B4848-47EA-03F3-C04E-654D6A58E4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800">
                <a:latin typeface="Lato Black" panose="020F0A02020204030203" pitchFamily="34" charset="0"/>
              </a:defRPr>
            </a:lvl1pPr>
          </a:lstStyle>
          <a:p>
            <a:r>
              <a:rPr lang="en-US" dirty="0"/>
              <a:t>Title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DD864-23D3-3BE5-997E-8EC3B5E62D9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Sub-title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52A6B-C01F-FF29-7D8B-94A98BDB6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1F46-97FF-414F-AA32-D515C8A6B940}" type="datetimeFigureOut">
              <a:rPr lang="en-AU" smtClean="0"/>
              <a:t>18/06/2022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19D94-4377-E372-CF9A-5CB8ABC33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93DF-A3C8-2A0F-5B07-CAAD36A33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F086-BF1B-4DB3-B802-7CEA7D1275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0894494"/>
      </p:ext>
    </p:extLst>
  </p:cSld>
  <p:clrMapOvr>
    <a:masterClrMapping/>
  </p:clrMapOvr>
  <p:transition spd="med">
    <p:push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02164-EC50-E647-DEAB-72CA45F8B5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Lato Black" panose="020F0A02020204030203" pitchFamily="34" charset="0"/>
              </a:defRPr>
            </a:lvl1pPr>
          </a:lstStyle>
          <a:p>
            <a:r>
              <a:rPr lang="en-US" dirty="0"/>
              <a:t>Title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D8655-F4C7-4640-70E5-06D13D4B0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34E52-CCD2-C484-9328-0EE0C5BE2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1F46-97FF-414F-AA32-D515C8A6B940}" type="datetimeFigureOut">
              <a:rPr lang="en-AU" smtClean="0"/>
              <a:t>18/06/2022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CB186-81CF-69D3-5B01-4BCC1D1E6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2D6FA-9246-29B2-8FFE-24D45D0CC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F086-BF1B-4DB3-B802-7CEA7D1275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3505829"/>
      </p:ext>
    </p:extLst>
  </p:cSld>
  <p:clrMapOvr>
    <a:masterClrMapping/>
  </p:clrMapOvr>
  <p:transition spd="med">
    <p:push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1851285"/>
      </p:ext>
    </p:extLst>
  </p:cSld>
  <p:clrMapOvr>
    <a:masterClrMapping/>
  </p:clrMapOvr>
  <p:transition spd="med">
    <p:push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35BF0D-8DEA-2C21-A5F6-08DFD51D4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807AD-7FA7-90E1-8A0A-4D4A9EEF58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0DF18-E815-C0A5-9A7C-91A6E4F7D8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81F46-97FF-414F-AA32-D515C8A6B940}" type="datetimeFigureOut">
              <a:rPr lang="en-AU" smtClean="0"/>
              <a:t>18/06/2022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48D82-6FF8-280E-FB6E-F16414E7D0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CFD4A-0046-4BB1-8ED9-6B2B132288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0F086-BF1B-4DB3-B802-7CEA7D1275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37716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52" r:id="rId3"/>
  </p:sldLayoutIdLst>
  <p:transition spd="med">
    <p:push dir="r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svg"/><Relationship Id="rId7" Type="http://schemas.openxmlformats.org/officeDocument/2006/relationships/image" Target="../media/image31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48.svg"/><Relationship Id="rId5" Type="http://schemas.openxmlformats.org/officeDocument/2006/relationships/image" Target="../media/image44.svg"/><Relationship Id="rId10" Type="http://schemas.openxmlformats.org/officeDocument/2006/relationships/image" Target="../media/image47.png"/><Relationship Id="rId4" Type="http://schemas.openxmlformats.org/officeDocument/2006/relationships/image" Target="../media/image43.png"/><Relationship Id="rId9" Type="http://schemas.openxmlformats.org/officeDocument/2006/relationships/image" Target="../media/image4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FD36FA6C-6A22-A564-DD58-D69543BB4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br>
              <a:rPr lang="en" sz="4800" dirty="0">
                <a:latin typeface="Lato Black" panose="020F0A02020204030203" pitchFamily="34" charset="0"/>
              </a:rPr>
            </a:br>
            <a:r>
              <a:rPr lang="en" sz="4800" dirty="0">
                <a:solidFill>
                  <a:srgbClr val="00CFCC"/>
                </a:solidFill>
                <a:latin typeface="Lato Black" panose="020F0A02020204030203" pitchFamily="34" charset="0"/>
              </a:rPr>
              <a:t>ONBOARDING</a:t>
            </a:r>
            <a:r>
              <a:rPr lang="en" sz="4800" dirty="0">
                <a:solidFill>
                  <a:schemeClr val="accent2"/>
                </a:solidFill>
                <a:latin typeface="Lato Black" panose="020F0A02020204030203" pitchFamily="34" charset="0"/>
              </a:rPr>
              <a:t> </a:t>
            </a:r>
            <a:r>
              <a:rPr lang="en" sz="4800" dirty="0">
                <a:latin typeface="Lato Black" panose="020F0A02020204030203" pitchFamily="34" charset="0"/>
              </a:rPr>
              <a:t>UI </a:t>
            </a:r>
            <a:endParaRPr lang="en-AU" sz="4800" dirty="0">
              <a:latin typeface="Lato Black" panose="020F0A02020204030203" pitchFamily="34" charset="0"/>
            </a:endParaRPr>
          </a:p>
        </p:txBody>
      </p:sp>
      <p:grpSp>
        <p:nvGrpSpPr>
          <p:cNvPr id="123" name="SVG">
            <a:extLst>
              <a:ext uri="{FF2B5EF4-FFF2-40B4-BE49-F238E27FC236}">
                <a16:creationId xmlns:a16="http://schemas.microsoft.com/office/drawing/2014/main" id="{24BED242-0C78-9C7F-1F53-E41A1B568FBF}"/>
              </a:ext>
            </a:extLst>
          </p:cNvPr>
          <p:cNvGrpSpPr>
            <a:grpSpLocks noChangeAspect="1"/>
          </p:cNvGrpSpPr>
          <p:nvPr/>
        </p:nvGrpSpPr>
        <p:grpSpPr>
          <a:xfrm>
            <a:off x="6695733" y="1305502"/>
            <a:ext cx="4196082" cy="3661207"/>
            <a:chOff x="807000" y="238125"/>
            <a:chExt cx="6007875" cy="5242049"/>
          </a:xfrm>
        </p:grpSpPr>
        <p:sp>
          <p:nvSpPr>
            <p:cNvPr id="124" name="Google Shape;1736;p52">
              <a:extLst>
                <a:ext uri="{FF2B5EF4-FFF2-40B4-BE49-F238E27FC236}">
                  <a16:creationId xmlns:a16="http://schemas.microsoft.com/office/drawing/2014/main" id="{3792394A-9931-8E40-D6AE-1B08944C2729}"/>
                </a:ext>
              </a:extLst>
            </p:cNvPr>
            <p:cNvSpPr/>
            <p:nvPr/>
          </p:nvSpPr>
          <p:spPr>
            <a:xfrm>
              <a:off x="1446800" y="2137900"/>
              <a:ext cx="3792475" cy="2399075"/>
            </a:xfrm>
            <a:custGeom>
              <a:avLst/>
              <a:gdLst/>
              <a:ahLst/>
              <a:cxnLst/>
              <a:rect l="l" t="t" r="r" b="b"/>
              <a:pathLst>
                <a:path w="151699" h="95963" extrusionOk="0">
                  <a:moveTo>
                    <a:pt x="64551" y="95963"/>
                  </a:moveTo>
                  <a:cubicBezTo>
                    <a:pt x="62896" y="95963"/>
                    <a:pt x="61272" y="95530"/>
                    <a:pt x="59838" y="94703"/>
                  </a:cubicBezTo>
                  <a:lnTo>
                    <a:pt x="4714" y="62878"/>
                  </a:lnTo>
                  <a:cubicBezTo>
                    <a:pt x="1762" y="61175"/>
                    <a:pt x="1" y="58121"/>
                    <a:pt x="1" y="54715"/>
                  </a:cubicBezTo>
                  <a:cubicBezTo>
                    <a:pt x="1" y="51308"/>
                    <a:pt x="1762" y="48254"/>
                    <a:pt x="4714" y="46551"/>
                  </a:cubicBezTo>
                  <a:lnTo>
                    <a:pt x="82434" y="1679"/>
                  </a:lnTo>
                  <a:cubicBezTo>
                    <a:pt x="85341" y="1"/>
                    <a:pt x="88953" y="1"/>
                    <a:pt x="91859" y="1679"/>
                  </a:cubicBezTo>
                  <a:lnTo>
                    <a:pt x="146986" y="33505"/>
                  </a:lnTo>
                  <a:cubicBezTo>
                    <a:pt x="149937" y="35208"/>
                    <a:pt x="151698" y="38261"/>
                    <a:pt x="151698" y="41669"/>
                  </a:cubicBezTo>
                  <a:cubicBezTo>
                    <a:pt x="151698" y="45077"/>
                    <a:pt x="149936" y="48127"/>
                    <a:pt x="146986" y="49832"/>
                  </a:cubicBezTo>
                  <a:lnTo>
                    <a:pt x="146630" y="49216"/>
                  </a:lnTo>
                  <a:lnTo>
                    <a:pt x="146986" y="49832"/>
                  </a:lnTo>
                  <a:lnTo>
                    <a:pt x="69264" y="94703"/>
                  </a:lnTo>
                  <a:cubicBezTo>
                    <a:pt x="67830" y="95530"/>
                    <a:pt x="66206" y="95963"/>
                    <a:pt x="64551" y="95963"/>
                  </a:cubicBezTo>
                  <a:close/>
                  <a:moveTo>
                    <a:pt x="87147" y="1841"/>
                  </a:moveTo>
                  <a:cubicBezTo>
                    <a:pt x="85742" y="1840"/>
                    <a:pt x="84361" y="2209"/>
                    <a:pt x="83144" y="2910"/>
                  </a:cubicBezTo>
                  <a:lnTo>
                    <a:pt x="5424" y="47782"/>
                  </a:lnTo>
                  <a:cubicBezTo>
                    <a:pt x="2918" y="49229"/>
                    <a:pt x="1422" y="51821"/>
                    <a:pt x="1422" y="54715"/>
                  </a:cubicBezTo>
                  <a:cubicBezTo>
                    <a:pt x="1422" y="57610"/>
                    <a:pt x="2918" y="60200"/>
                    <a:pt x="5424" y="61647"/>
                  </a:cubicBezTo>
                  <a:lnTo>
                    <a:pt x="60548" y="93473"/>
                  </a:lnTo>
                  <a:cubicBezTo>
                    <a:pt x="63017" y="94899"/>
                    <a:pt x="66085" y="94897"/>
                    <a:pt x="68554" y="93473"/>
                  </a:cubicBezTo>
                  <a:lnTo>
                    <a:pt x="146274" y="48601"/>
                  </a:lnTo>
                  <a:cubicBezTo>
                    <a:pt x="148781" y="47154"/>
                    <a:pt x="150275" y="44562"/>
                    <a:pt x="150275" y="41669"/>
                  </a:cubicBezTo>
                  <a:cubicBezTo>
                    <a:pt x="150275" y="38775"/>
                    <a:pt x="148781" y="36183"/>
                    <a:pt x="146274" y="34737"/>
                  </a:cubicBezTo>
                  <a:lnTo>
                    <a:pt x="91149" y="2910"/>
                  </a:lnTo>
                  <a:cubicBezTo>
                    <a:pt x="89932" y="2209"/>
                    <a:pt x="88551" y="1840"/>
                    <a:pt x="87147" y="184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8823"/>
                  </a:srgbClr>
                </a:gs>
                <a:gs pos="66000">
                  <a:srgbClr val="E354F7">
                    <a:alpha val="22352"/>
                  </a:srgbClr>
                </a:gs>
                <a:gs pos="100000">
                  <a:srgbClr val="10ECFF">
                    <a:alpha val="3372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" name="Google Shape;1737;p52">
              <a:extLst>
                <a:ext uri="{FF2B5EF4-FFF2-40B4-BE49-F238E27FC236}">
                  <a16:creationId xmlns:a16="http://schemas.microsoft.com/office/drawing/2014/main" id="{069CBCA1-965F-39B9-C93F-B6C3CB6EB561}"/>
                </a:ext>
              </a:extLst>
            </p:cNvPr>
            <p:cNvSpPr/>
            <p:nvPr/>
          </p:nvSpPr>
          <p:spPr>
            <a:xfrm>
              <a:off x="4590100" y="2389775"/>
              <a:ext cx="2224775" cy="1415050"/>
            </a:xfrm>
            <a:custGeom>
              <a:avLst/>
              <a:gdLst/>
              <a:ahLst/>
              <a:cxnLst/>
              <a:rect l="l" t="t" r="r" b="b"/>
              <a:pathLst>
                <a:path w="88991" h="56602" extrusionOk="0">
                  <a:moveTo>
                    <a:pt x="59504" y="56601"/>
                  </a:moveTo>
                  <a:cubicBezTo>
                    <a:pt x="59181" y="56601"/>
                    <a:pt x="58900" y="56385"/>
                    <a:pt x="58816" y="56073"/>
                  </a:cubicBezTo>
                  <a:cubicBezTo>
                    <a:pt x="58733" y="55761"/>
                    <a:pt x="58871" y="55432"/>
                    <a:pt x="59151" y="55273"/>
                  </a:cubicBezTo>
                  <a:lnTo>
                    <a:pt x="86736" y="39474"/>
                  </a:lnTo>
                  <a:lnTo>
                    <a:pt x="21260" y="1563"/>
                  </a:lnTo>
                  <a:lnTo>
                    <a:pt x="1162" y="13037"/>
                  </a:lnTo>
                  <a:cubicBezTo>
                    <a:pt x="821" y="13228"/>
                    <a:pt x="390" y="13110"/>
                    <a:pt x="196" y="12769"/>
                  </a:cubicBezTo>
                  <a:cubicBezTo>
                    <a:pt x="1" y="12430"/>
                    <a:pt x="119" y="11997"/>
                    <a:pt x="456" y="11802"/>
                  </a:cubicBezTo>
                  <a:lnTo>
                    <a:pt x="20910" y="126"/>
                  </a:lnTo>
                  <a:cubicBezTo>
                    <a:pt x="21129" y="0"/>
                    <a:pt x="21400" y="2"/>
                    <a:pt x="21618" y="129"/>
                  </a:cubicBezTo>
                  <a:lnTo>
                    <a:pt x="88516" y="38863"/>
                  </a:lnTo>
                  <a:cubicBezTo>
                    <a:pt x="88990" y="39137"/>
                    <a:pt x="88989" y="39823"/>
                    <a:pt x="88513" y="40096"/>
                  </a:cubicBezTo>
                  <a:lnTo>
                    <a:pt x="59856" y="56507"/>
                  </a:lnTo>
                  <a:cubicBezTo>
                    <a:pt x="59749" y="56568"/>
                    <a:pt x="59628" y="56600"/>
                    <a:pt x="59504" y="5660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8823"/>
                  </a:srgbClr>
                </a:gs>
                <a:gs pos="66000">
                  <a:srgbClr val="E354F7">
                    <a:alpha val="22352"/>
                  </a:srgbClr>
                </a:gs>
                <a:gs pos="100000">
                  <a:srgbClr val="10ECFF">
                    <a:alpha val="3372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" name="Google Shape;1738;p52">
              <a:extLst>
                <a:ext uri="{FF2B5EF4-FFF2-40B4-BE49-F238E27FC236}">
                  <a16:creationId xmlns:a16="http://schemas.microsoft.com/office/drawing/2014/main" id="{BD4A63AB-DBCB-6E1C-3D12-0CACDD0164F7}"/>
                </a:ext>
              </a:extLst>
            </p:cNvPr>
            <p:cNvSpPr/>
            <p:nvPr/>
          </p:nvSpPr>
          <p:spPr>
            <a:xfrm>
              <a:off x="5418850" y="2903800"/>
              <a:ext cx="615300" cy="355250"/>
            </a:xfrm>
            <a:custGeom>
              <a:avLst/>
              <a:gdLst/>
              <a:ahLst/>
              <a:cxnLst/>
              <a:rect l="l" t="t" r="r" b="b"/>
              <a:pathLst>
                <a:path w="24612" h="14210" extrusionOk="0">
                  <a:moveTo>
                    <a:pt x="23244" y="10667"/>
                  </a:moveTo>
                  <a:cubicBezTo>
                    <a:pt x="21900" y="9892"/>
                    <a:pt x="19743" y="9878"/>
                    <a:pt x="18427" y="10638"/>
                  </a:cubicBezTo>
                  <a:cubicBezTo>
                    <a:pt x="17110" y="11396"/>
                    <a:pt x="17133" y="12644"/>
                    <a:pt x="18477" y="13419"/>
                  </a:cubicBezTo>
                  <a:cubicBezTo>
                    <a:pt x="19821" y="14195"/>
                    <a:pt x="21979" y="14209"/>
                    <a:pt x="23294" y="13449"/>
                  </a:cubicBezTo>
                  <a:cubicBezTo>
                    <a:pt x="24611" y="12689"/>
                    <a:pt x="24589" y="11443"/>
                    <a:pt x="23244" y="10667"/>
                  </a:cubicBezTo>
                  <a:close/>
                  <a:moveTo>
                    <a:pt x="6135" y="789"/>
                  </a:moveTo>
                  <a:cubicBezTo>
                    <a:pt x="4791" y="14"/>
                    <a:pt x="2633" y="0"/>
                    <a:pt x="1318" y="760"/>
                  </a:cubicBezTo>
                  <a:cubicBezTo>
                    <a:pt x="1" y="1519"/>
                    <a:pt x="25" y="2766"/>
                    <a:pt x="1369" y="3541"/>
                  </a:cubicBezTo>
                  <a:cubicBezTo>
                    <a:pt x="2712" y="4318"/>
                    <a:pt x="4869" y="4331"/>
                    <a:pt x="6186" y="3571"/>
                  </a:cubicBezTo>
                  <a:cubicBezTo>
                    <a:pt x="7502" y="2811"/>
                    <a:pt x="7481" y="1565"/>
                    <a:pt x="6135" y="789"/>
                  </a:cubicBezTo>
                  <a:close/>
                  <a:moveTo>
                    <a:pt x="14690" y="5729"/>
                  </a:moveTo>
                  <a:cubicBezTo>
                    <a:pt x="13345" y="4952"/>
                    <a:pt x="11188" y="4938"/>
                    <a:pt x="9873" y="5698"/>
                  </a:cubicBezTo>
                  <a:cubicBezTo>
                    <a:pt x="8555" y="6458"/>
                    <a:pt x="8580" y="7704"/>
                    <a:pt x="9922" y="8481"/>
                  </a:cubicBezTo>
                  <a:cubicBezTo>
                    <a:pt x="11267" y="9256"/>
                    <a:pt x="13424" y="9269"/>
                    <a:pt x="14739" y="8509"/>
                  </a:cubicBezTo>
                  <a:cubicBezTo>
                    <a:pt x="16057" y="7750"/>
                    <a:pt x="16034" y="6504"/>
                    <a:pt x="14691" y="572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8823"/>
                  </a:srgbClr>
                </a:gs>
                <a:gs pos="66000">
                  <a:srgbClr val="E354F7">
                    <a:alpha val="22352"/>
                  </a:srgbClr>
                </a:gs>
                <a:gs pos="100000">
                  <a:srgbClr val="10ECFF">
                    <a:alpha val="3372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" name="Google Shape;1739;p52">
              <a:extLst>
                <a:ext uri="{FF2B5EF4-FFF2-40B4-BE49-F238E27FC236}">
                  <a16:creationId xmlns:a16="http://schemas.microsoft.com/office/drawing/2014/main" id="{F87608CC-408B-5ED2-F873-B3966DBFE31E}"/>
                </a:ext>
              </a:extLst>
            </p:cNvPr>
            <p:cNvSpPr/>
            <p:nvPr/>
          </p:nvSpPr>
          <p:spPr>
            <a:xfrm>
              <a:off x="2479475" y="4593475"/>
              <a:ext cx="615250" cy="355225"/>
            </a:xfrm>
            <a:custGeom>
              <a:avLst/>
              <a:gdLst/>
              <a:ahLst/>
              <a:cxnLst/>
              <a:rect l="l" t="t" r="r" b="b"/>
              <a:pathLst>
                <a:path w="24610" h="14209" extrusionOk="0">
                  <a:moveTo>
                    <a:pt x="23242" y="10668"/>
                  </a:moveTo>
                  <a:cubicBezTo>
                    <a:pt x="21900" y="9891"/>
                    <a:pt x="19742" y="9878"/>
                    <a:pt x="18425" y="10638"/>
                  </a:cubicBezTo>
                  <a:cubicBezTo>
                    <a:pt x="17110" y="11398"/>
                    <a:pt x="17133" y="12644"/>
                    <a:pt x="18477" y="13420"/>
                  </a:cubicBezTo>
                  <a:cubicBezTo>
                    <a:pt x="19821" y="14195"/>
                    <a:pt x="21977" y="14209"/>
                    <a:pt x="23294" y="13449"/>
                  </a:cubicBezTo>
                  <a:cubicBezTo>
                    <a:pt x="24609" y="12689"/>
                    <a:pt x="24587" y="11443"/>
                    <a:pt x="23242" y="10668"/>
                  </a:cubicBezTo>
                  <a:close/>
                  <a:moveTo>
                    <a:pt x="6133" y="790"/>
                  </a:moveTo>
                  <a:cubicBezTo>
                    <a:pt x="4790" y="14"/>
                    <a:pt x="2633" y="0"/>
                    <a:pt x="1316" y="760"/>
                  </a:cubicBezTo>
                  <a:cubicBezTo>
                    <a:pt x="1" y="1520"/>
                    <a:pt x="23" y="2766"/>
                    <a:pt x="1368" y="3542"/>
                  </a:cubicBezTo>
                  <a:cubicBezTo>
                    <a:pt x="2712" y="4317"/>
                    <a:pt x="4869" y="4331"/>
                    <a:pt x="6185" y="3571"/>
                  </a:cubicBezTo>
                  <a:cubicBezTo>
                    <a:pt x="7502" y="2811"/>
                    <a:pt x="7477" y="1565"/>
                    <a:pt x="6133" y="790"/>
                  </a:cubicBezTo>
                  <a:close/>
                  <a:moveTo>
                    <a:pt x="14688" y="5728"/>
                  </a:moveTo>
                  <a:cubicBezTo>
                    <a:pt x="13345" y="4953"/>
                    <a:pt x="11188" y="4940"/>
                    <a:pt x="9871" y="5700"/>
                  </a:cubicBezTo>
                  <a:cubicBezTo>
                    <a:pt x="8555" y="6460"/>
                    <a:pt x="8578" y="7705"/>
                    <a:pt x="9922" y="8481"/>
                  </a:cubicBezTo>
                  <a:cubicBezTo>
                    <a:pt x="11267" y="9257"/>
                    <a:pt x="13422" y="9271"/>
                    <a:pt x="14739" y="8511"/>
                  </a:cubicBezTo>
                  <a:cubicBezTo>
                    <a:pt x="16055" y="7751"/>
                    <a:pt x="16032" y="6505"/>
                    <a:pt x="14688" y="572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8823"/>
                  </a:srgbClr>
                </a:gs>
                <a:gs pos="66000">
                  <a:srgbClr val="E354F7">
                    <a:alpha val="22352"/>
                  </a:srgbClr>
                </a:gs>
                <a:gs pos="100000">
                  <a:srgbClr val="10ECFF">
                    <a:alpha val="3372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" name="Google Shape;1740;p52">
              <a:extLst>
                <a:ext uri="{FF2B5EF4-FFF2-40B4-BE49-F238E27FC236}">
                  <a16:creationId xmlns:a16="http://schemas.microsoft.com/office/drawing/2014/main" id="{4D79F3DD-DC65-D3E9-3690-9FA8E4A02162}"/>
                </a:ext>
              </a:extLst>
            </p:cNvPr>
            <p:cNvSpPr/>
            <p:nvPr/>
          </p:nvSpPr>
          <p:spPr>
            <a:xfrm>
              <a:off x="1576325" y="690000"/>
              <a:ext cx="508250" cy="779575"/>
            </a:xfrm>
            <a:custGeom>
              <a:avLst/>
              <a:gdLst/>
              <a:ahLst/>
              <a:cxnLst/>
              <a:rect l="l" t="t" r="r" b="b"/>
              <a:pathLst>
                <a:path w="20330" h="31183" extrusionOk="0">
                  <a:moveTo>
                    <a:pt x="14886" y="23872"/>
                  </a:moveTo>
                  <a:cubicBezTo>
                    <a:pt x="13081" y="25851"/>
                    <a:pt x="11518" y="27066"/>
                    <a:pt x="9383" y="28300"/>
                  </a:cubicBezTo>
                  <a:cubicBezTo>
                    <a:pt x="4392" y="31182"/>
                    <a:pt x="0" y="29585"/>
                    <a:pt x="0" y="22779"/>
                  </a:cubicBezTo>
                  <a:cubicBezTo>
                    <a:pt x="0" y="15696"/>
                    <a:pt x="4451" y="6979"/>
                    <a:pt x="11248" y="3055"/>
                  </a:cubicBezTo>
                  <a:cubicBezTo>
                    <a:pt x="16540" y="0"/>
                    <a:pt x="20330" y="2014"/>
                    <a:pt x="20330" y="7848"/>
                  </a:cubicBezTo>
                  <a:cubicBezTo>
                    <a:pt x="20330" y="12918"/>
                    <a:pt x="17864" y="17537"/>
                    <a:pt x="14616" y="19411"/>
                  </a:cubicBezTo>
                  <a:cubicBezTo>
                    <a:pt x="13202" y="20227"/>
                    <a:pt x="12181" y="19984"/>
                    <a:pt x="12029" y="18230"/>
                  </a:cubicBezTo>
                  <a:lnTo>
                    <a:pt x="11969" y="18265"/>
                  </a:lnTo>
                  <a:cubicBezTo>
                    <a:pt x="11038" y="20573"/>
                    <a:pt x="9684" y="22257"/>
                    <a:pt x="8090" y="23179"/>
                  </a:cubicBezTo>
                  <a:cubicBezTo>
                    <a:pt x="6136" y="24306"/>
                    <a:pt x="4722" y="23456"/>
                    <a:pt x="4722" y="20608"/>
                  </a:cubicBezTo>
                  <a:cubicBezTo>
                    <a:pt x="4722" y="16372"/>
                    <a:pt x="7427" y="10956"/>
                    <a:pt x="11758" y="8455"/>
                  </a:cubicBezTo>
                  <a:cubicBezTo>
                    <a:pt x="13081" y="7692"/>
                    <a:pt x="14586" y="7206"/>
                    <a:pt x="15337" y="7258"/>
                  </a:cubicBezTo>
                  <a:lnTo>
                    <a:pt x="14435" y="14202"/>
                  </a:lnTo>
                  <a:cubicBezTo>
                    <a:pt x="14135" y="16424"/>
                    <a:pt x="14345" y="17240"/>
                    <a:pt x="15187" y="16789"/>
                  </a:cubicBezTo>
                  <a:cubicBezTo>
                    <a:pt x="16480" y="16077"/>
                    <a:pt x="18104" y="13230"/>
                    <a:pt x="18104" y="9236"/>
                  </a:cubicBezTo>
                  <a:cubicBezTo>
                    <a:pt x="18104" y="4722"/>
                    <a:pt x="15578" y="2674"/>
                    <a:pt x="10917" y="5365"/>
                  </a:cubicBezTo>
                  <a:cubicBezTo>
                    <a:pt x="6316" y="8021"/>
                    <a:pt x="2286" y="14513"/>
                    <a:pt x="2286" y="21146"/>
                  </a:cubicBezTo>
                  <a:cubicBezTo>
                    <a:pt x="2286" y="26945"/>
                    <a:pt x="5503" y="28386"/>
                    <a:pt x="9984" y="25799"/>
                  </a:cubicBezTo>
                  <a:cubicBezTo>
                    <a:pt x="11518" y="24913"/>
                    <a:pt x="13142" y="23593"/>
                    <a:pt x="14344" y="22170"/>
                  </a:cubicBezTo>
                  <a:close/>
                  <a:moveTo>
                    <a:pt x="12209" y="11075"/>
                  </a:moveTo>
                  <a:cubicBezTo>
                    <a:pt x="11884" y="11169"/>
                    <a:pt x="11571" y="11303"/>
                    <a:pt x="11278" y="11475"/>
                  </a:cubicBezTo>
                  <a:cubicBezTo>
                    <a:pt x="9292" y="12621"/>
                    <a:pt x="7730" y="15780"/>
                    <a:pt x="7730" y="18455"/>
                  </a:cubicBezTo>
                  <a:cubicBezTo>
                    <a:pt x="7730" y="19774"/>
                    <a:pt x="8240" y="20313"/>
                    <a:pt x="9233" y="19739"/>
                  </a:cubicBezTo>
                  <a:cubicBezTo>
                    <a:pt x="10346" y="19097"/>
                    <a:pt x="11519" y="16787"/>
                    <a:pt x="11789" y="1461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3137"/>
                  </a:srgbClr>
                </a:gs>
                <a:gs pos="50000">
                  <a:srgbClr val="E354F7">
                    <a:alpha val="56862"/>
                  </a:srgbClr>
                </a:gs>
                <a:gs pos="100000">
                  <a:srgbClr val="10ECFF">
                    <a:alpha val="5882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" name="Google Shape;1741;p52">
              <a:extLst>
                <a:ext uri="{FF2B5EF4-FFF2-40B4-BE49-F238E27FC236}">
                  <a16:creationId xmlns:a16="http://schemas.microsoft.com/office/drawing/2014/main" id="{305F8292-41BE-6C4D-4E2A-C43FBADAC784}"/>
                </a:ext>
              </a:extLst>
            </p:cNvPr>
            <p:cNvSpPr/>
            <p:nvPr/>
          </p:nvSpPr>
          <p:spPr>
            <a:xfrm>
              <a:off x="2245250" y="419275"/>
              <a:ext cx="554250" cy="394200"/>
            </a:xfrm>
            <a:custGeom>
              <a:avLst/>
              <a:gdLst/>
              <a:ahLst/>
              <a:cxnLst/>
              <a:rect l="l" t="t" r="r" b="b"/>
              <a:pathLst>
                <a:path w="22170" h="15768" extrusionOk="0">
                  <a:moveTo>
                    <a:pt x="0" y="12764"/>
                  </a:moveTo>
                  <a:lnTo>
                    <a:pt x="10508" y="15677"/>
                  </a:lnTo>
                  <a:cubicBezTo>
                    <a:pt x="10833" y="15767"/>
                    <a:pt x="11334" y="15478"/>
                    <a:pt x="11658" y="15013"/>
                  </a:cubicBezTo>
                  <a:lnTo>
                    <a:pt x="22169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3137"/>
                  </a:srgbClr>
                </a:gs>
                <a:gs pos="50000">
                  <a:srgbClr val="E354F7">
                    <a:alpha val="56862"/>
                  </a:srgbClr>
                </a:gs>
                <a:gs pos="100000">
                  <a:srgbClr val="10ECFF">
                    <a:alpha val="5882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" name="Google Shape;1742;p52">
              <a:extLst>
                <a:ext uri="{FF2B5EF4-FFF2-40B4-BE49-F238E27FC236}">
                  <a16:creationId xmlns:a16="http://schemas.microsoft.com/office/drawing/2014/main" id="{A5F73FD4-762A-5089-CEA6-A0FAF7A4C7CC}"/>
                </a:ext>
              </a:extLst>
            </p:cNvPr>
            <p:cNvSpPr/>
            <p:nvPr/>
          </p:nvSpPr>
          <p:spPr>
            <a:xfrm>
              <a:off x="2244075" y="764200"/>
              <a:ext cx="187775" cy="354125"/>
            </a:xfrm>
            <a:custGeom>
              <a:avLst/>
              <a:gdLst/>
              <a:ahLst/>
              <a:cxnLst/>
              <a:rect l="l" t="t" r="r" b="b"/>
              <a:pathLst>
                <a:path w="7511" h="14165" extrusionOk="0">
                  <a:moveTo>
                    <a:pt x="7511" y="2066"/>
                  </a:moveTo>
                  <a:lnTo>
                    <a:pt x="199" y="14164"/>
                  </a:lnTo>
                  <a:cubicBezTo>
                    <a:pt x="81" y="14004"/>
                    <a:pt x="0" y="13786"/>
                    <a:pt x="0" y="13506"/>
                  </a:cubicBez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3137"/>
                  </a:srgbClr>
                </a:gs>
                <a:gs pos="50000">
                  <a:srgbClr val="E354F7">
                    <a:alpha val="56862"/>
                  </a:srgbClr>
                </a:gs>
                <a:gs pos="100000">
                  <a:srgbClr val="10ECFF">
                    <a:alpha val="5882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" name="Google Shape;1743;p52">
              <a:extLst>
                <a:ext uri="{FF2B5EF4-FFF2-40B4-BE49-F238E27FC236}">
                  <a16:creationId xmlns:a16="http://schemas.microsoft.com/office/drawing/2014/main" id="{FED22CC5-C2AB-7247-71AE-0D67B4B987ED}"/>
                </a:ext>
              </a:extLst>
            </p:cNvPr>
            <p:cNvSpPr/>
            <p:nvPr/>
          </p:nvSpPr>
          <p:spPr>
            <a:xfrm>
              <a:off x="2266250" y="735250"/>
              <a:ext cx="513600" cy="389550"/>
            </a:xfrm>
            <a:custGeom>
              <a:avLst/>
              <a:gdLst/>
              <a:ahLst/>
              <a:cxnLst/>
              <a:rect l="l" t="t" r="r" b="b"/>
              <a:pathLst>
                <a:path w="20544" h="15582" extrusionOk="0">
                  <a:moveTo>
                    <a:pt x="13182" y="1"/>
                  </a:moveTo>
                  <a:lnTo>
                    <a:pt x="20543" y="3692"/>
                  </a:lnTo>
                  <a:cubicBezTo>
                    <a:pt x="20347" y="3920"/>
                    <a:pt x="20113" y="4115"/>
                    <a:pt x="19855" y="4268"/>
                  </a:cubicBezTo>
                  <a:lnTo>
                    <a:pt x="635" y="15365"/>
                  </a:lnTo>
                  <a:cubicBezTo>
                    <a:pt x="408" y="15496"/>
                    <a:pt x="193" y="15569"/>
                    <a:pt x="1" y="15581"/>
                  </a:cubicBezTo>
                  <a:lnTo>
                    <a:pt x="7353" y="3404"/>
                  </a:lnTo>
                  <a:lnTo>
                    <a:pt x="10245" y="420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3137"/>
                  </a:srgbClr>
                </a:gs>
                <a:gs pos="50000">
                  <a:srgbClr val="E354F7">
                    <a:alpha val="56862"/>
                  </a:srgbClr>
                </a:gs>
                <a:gs pos="100000">
                  <a:srgbClr val="10ECFF">
                    <a:alpha val="5882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" name="Google Shape;1744;p52">
              <a:extLst>
                <a:ext uri="{FF2B5EF4-FFF2-40B4-BE49-F238E27FC236}">
                  <a16:creationId xmlns:a16="http://schemas.microsoft.com/office/drawing/2014/main" id="{6C831754-9FDF-1BED-D55F-53DC1E3E40C1}"/>
                </a:ext>
              </a:extLst>
            </p:cNvPr>
            <p:cNvSpPr/>
            <p:nvPr/>
          </p:nvSpPr>
          <p:spPr>
            <a:xfrm>
              <a:off x="2614350" y="442850"/>
              <a:ext cx="186350" cy="358175"/>
            </a:xfrm>
            <a:custGeom>
              <a:avLst/>
              <a:gdLst/>
              <a:ahLst/>
              <a:cxnLst/>
              <a:rect l="l" t="t" r="r" b="b"/>
              <a:pathLst>
                <a:path w="7454" h="14327" extrusionOk="0">
                  <a:moveTo>
                    <a:pt x="7453" y="1"/>
                  </a:moveTo>
                  <a:lnTo>
                    <a:pt x="7453" y="13506"/>
                  </a:lnTo>
                  <a:cubicBezTo>
                    <a:pt x="7453" y="13763"/>
                    <a:pt x="7372" y="14054"/>
                    <a:pt x="7270" y="14326"/>
                  </a:cubicBezTo>
                  <a:lnTo>
                    <a:pt x="1" y="1066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3137"/>
                  </a:srgbClr>
                </a:gs>
                <a:gs pos="50000">
                  <a:srgbClr val="E354F7">
                    <a:alpha val="56862"/>
                  </a:srgbClr>
                </a:gs>
                <a:gs pos="100000">
                  <a:srgbClr val="10ECFF">
                    <a:alpha val="5882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" name="Google Shape;1745;p52">
              <a:extLst>
                <a:ext uri="{FF2B5EF4-FFF2-40B4-BE49-F238E27FC236}">
                  <a16:creationId xmlns:a16="http://schemas.microsoft.com/office/drawing/2014/main" id="{E23B0ACC-3B85-50E9-7CCA-734906D3355C}"/>
                </a:ext>
              </a:extLst>
            </p:cNvPr>
            <p:cNvSpPr/>
            <p:nvPr/>
          </p:nvSpPr>
          <p:spPr>
            <a:xfrm>
              <a:off x="1649675" y="723325"/>
              <a:ext cx="1904375" cy="2651975"/>
            </a:xfrm>
            <a:custGeom>
              <a:avLst/>
              <a:gdLst/>
              <a:ahLst/>
              <a:cxnLst/>
              <a:rect l="l" t="t" r="r" b="b"/>
              <a:pathLst>
                <a:path w="76175" h="106079" extrusionOk="0">
                  <a:moveTo>
                    <a:pt x="0" y="101047"/>
                  </a:moveTo>
                  <a:lnTo>
                    <a:pt x="0" y="44367"/>
                  </a:lnTo>
                  <a:cubicBezTo>
                    <a:pt x="0" y="42930"/>
                    <a:pt x="766" y="41603"/>
                    <a:pt x="2012" y="40884"/>
                  </a:cubicBezTo>
                  <a:lnTo>
                    <a:pt x="70141" y="1550"/>
                  </a:lnTo>
                  <a:cubicBezTo>
                    <a:pt x="72823" y="1"/>
                    <a:pt x="76175" y="1936"/>
                    <a:pt x="76175" y="5033"/>
                  </a:cubicBezTo>
                  <a:lnTo>
                    <a:pt x="76175" y="61713"/>
                  </a:lnTo>
                  <a:cubicBezTo>
                    <a:pt x="76175" y="63149"/>
                    <a:pt x="75409" y="64478"/>
                    <a:pt x="74163" y="65197"/>
                  </a:cubicBezTo>
                  <a:lnTo>
                    <a:pt x="6034" y="104530"/>
                  </a:lnTo>
                  <a:cubicBezTo>
                    <a:pt x="3352" y="106079"/>
                    <a:pt x="0" y="104144"/>
                    <a:pt x="0" y="101047"/>
                  </a:cubicBezTo>
                  <a:close/>
                </a:path>
              </a:pathLst>
            </a:custGeom>
            <a:solidFill>
              <a:srgbClr val="10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" name="Google Shape;1746;p52">
              <a:extLst>
                <a:ext uri="{FF2B5EF4-FFF2-40B4-BE49-F238E27FC236}">
                  <a16:creationId xmlns:a16="http://schemas.microsoft.com/office/drawing/2014/main" id="{4CFB2BB9-8668-6743-2224-3AE902301502}"/>
                </a:ext>
              </a:extLst>
            </p:cNvPr>
            <p:cNvSpPr/>
            <p:nvPr/>
          </p:nvSpPr>
          <p:spPr>
            <a:xfrm>
              <a:off x="1683425" y="782150"/>
              <a:ext cx="1836925" cy="2534350"/>
            </a:xfrm>
            <a:custGeom>
              <a:avLst/>
              <a:gdLst/>
              <a:ahLst/>
              <a:cxnLst/>
              <a:rect l="l" t="t" r="r" b="b"/>
              <a:pathLst>
                <a:path w="73477" h="101374" extrusionOk="0">
                  <a:moveTo>
                    <a:pt x="70797" y="0"/>
                  </a:moveTo>
                  <a:cubicBezTo>
                    <a:pt x="70332" y="0"/>
                    <a:pt x="69884" y="123"/>
                    <a:pt x="69466" y="365"/>
                  </a:cubicBezTo>
                  <a:lnTo>
                    <a:pt x="1336" y="39699"/>
                  </a:lnTo>
                  <a:cubicBezTo>
                    <a:pt x="511" y="40178"/>
                    <a:pt x="0" y="41060"/>
                    <a:pt x="0" y="42014"/>
                  </a:cubicBezTo>
                  <a:lnTo>
                    <a:pt x="0" y="98694"/>
                  </a:lnTo>
                  <a:cubicBezTo>
                    <a:pt x="0" y="100348"/>
                    <a:pt x="1390" y="101373"/>
                    <a:pt x="2680" y="101373"/>
                  </a:cubicBezTo>
                  <a:cubicBezTo>
                    <a:pt x="3143" y="101373"/>
                    <a:pt x="3591" y="101250"/>
                    <a:pt x="4009" y="101010"/>
                  </a:cubicBezTo>
                  <a:lnTo>
                    <a:pt x="72138" y="61674"/>
                  </a:lnTo>
                  <a:cubicBezTo>
                    <a:pt x="72964" y="61196"/>
                    <a:pt x="73475" y="60313"/>
                    <a:pt x="73476" y="59360"/>
                  </a:cubicBezTo>
                  <a:lnTo>
                    <a:pt x="73476" y="2680"/>
                  </a:lnTo>
                  <a:cubicBezTo>
                    <a:pt x="73476" y="1025"/>
                    <a:pt x="72085" y="0"/>
                    <a:pt x="70797" y="0"/>
                  </a:cubicBezTo>
                  <a:close/>
                </a:path>
              </a:pathLst>
            </a:custGeom>
            <a:gradFill>
              <a:gsLst>
                <a:gs pos="0">
                  <a:srgbClr val="80E0FF"/>
                </a:gs>
                <a:gs pos="100000">
                  <a:srgbClr val="3E22BC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" name="Google Shape;1747;p52">
              <a:extLst>
                <a:ext uri="{FF2B5EF4-FFF2-40B4-BE49-F238E27FC236}">
                  <a16:creationId xmlns:a16="http://schemas.microsoft.com/office/drawing/2014/main" id="{15F6CC11-F3AD-C893-428A-81795E4DD797}"/>
                </a:ext>
              </a:extLst>
            </p:cNvPr>
            <p:cNvSpPr/>
            <p:nvPr/>
          </p:nvSpPr>
          <p:spPr>
            <a:xfrm>
              <a:off x="1609850" y="719475"/>
              <a:ext cx="1879375" cy="2613100"/>
            </a:xfrm>
            <a:custGeom>
              <a:avLst/>
              <a:gdLst/>
              <a:ahLst/>
              <a:cxnLst/>
              <a:rect l="l" t="t" r="r" b="b"/>
              <a:pathLst>
                <a:path w="75175" h="104524" extrusionOk="0">
                  <a:moveTo>
                    <a:pt x="1593" y="101201"/>
                  </a:moveTo>
                  <a:lnTo>
                    <a:pt x="1593" y="44521"/>
                  </a:lnTo>
                  <a:cubicBezTo>
                    <a:pt x="1593" y="43084"/>
                    <a:pt x="2359" y="41757"/>
                    <a:pt x="3605" y="41038"/>
                  </a:cubicBezTo>
                  <a:lnTo>
                    <a:pt x="71734" y="1704"/>
                  </a:lnTo>
                  <a:cubicBezTo>
                    <a:pt x="72862" y="1051"/>
                    <a:pt x="74106" y="1022"/>
                    <a:pt x="75173" y="1431"/>
                  </a:cubicBezTo>
                  <a:lnTo>
                    <a:pt x="75175" y="1428"/>
                  </a:lnTo>
                  <a:lnTo>
                    <a:pt x="74563" y="1130"/>
                  </a:lnTo>
                  <a:cubicBezTo>
                    <a:pt x="73348" y="225"/>
                    <a:pt x="71640" y="1"/>
                    <a:pt x="70141" y="865"/>
                  </a:cubicBezTo>
                  <a:lnTo>
                    <a:pt x="2011" y="40200"/>
                  </a:lnTo>
                  <a:cubicBezTo>
                    <a:pt x="767" y="40918"/>
                    <a:pt x="1" y="42247"/>
                    <a:pt x="1" y="43684"/>
                  </a:cubicBezTo>
                  <a:lnTo>
                    <a:pt x="1" y="100363"/>
                  </a:lnTo>
                  <a:cubicBezTo>
                    <a:pt x="1" y="101729"/>
                    <a:pt x="655" y="102864"/>
                    <a:pt x="1613" y="103580"/>
                  </a:cubicBezTo>
                  <a:cubicBezTo>
                    <a:pt x="1642" y="103602"/>
                    <a:pt x="1673" y="103621"/>
                    <a:pt x="1705" y="103638"/>
                  </a:cubicBezTo>
                  <a:lnTo>
                    <a:pt x="3360" y="104523"/>
                  </a:lnTo>
                  <a:cubicBezTo>
                    <a:pt x="2318" y="103818"/>
                    <a:pt x="1593" y="102637"/>
                    <a:pt x="1593" y="101201"/>
                  </a:cubicBezTo>
                  <a:close/>
                </a:path>
              </a:pathLst>
            </a:custGeom>
            <a:solidFill>
              <a:srgbClr val="3E2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" name="Google Shape;1748;p52">
              <a:extLst>
                <a:ext uri="{FF2B5EF4-FFF2-40B4-BE49-F238E27FC236}">
                  <a16:creationId xmlns:a16="http://schemas.microsoft.com/office/drawing/2014/main" id="{217AC120-AECD-1647-A0BA-B97F6018BAD1}"/>
                </a:ext>
              </a:extLst>
            </p:cNvPr>
            <p:cNvSpPr/>
            <p:nvPr/>
          </p:nvSpPr>
          <p:spPr>
            <a:xfrm>
              <a:off x="1712575" y="3342700"/>
              <a:ext cx="425" cy="200"/>
            </a:xfrm>
            <a:custGeom>
              <a:avLst/>
              <a:gdLst/>
              <a:ahLst/>
              <a:cxnLst/>
              <a:rect l="l" t="t" r="r" b="b"/>
              <a:pathLst>
                <a:path w="17" h="8" extrusionOk="0">
                  <a:moveTo>
                    <a:pt x="0" y="0"/>
                  </a:moveTo>
                  <a:lnTo>
                    <a:pt x="15" y="8"/>
                  </a:lnTo>
                  <a:lnTo>
                    <a:pt x="17" y="6"/>
                  </a:lnTo>
                  <a:cubicBezTo>
                    <a:pt x="12" y="3"/>
                    <a:pt x="6" y="2"/>
                    <a:pt x="0" y="0"/>
                  </a:cubicBezTo>
                  <a:close/>
                </a:path>
              </a:pathLst>
            </a:custGeom>
            <a:solidFill>
              <a:srgbClr val="611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" name="Google Shape;1749;p52">
              <a:extLst>
                <a:ext uri="{FF2B5EF4-FFF2-40B4-BE49-F238E27FC236}">
                  <a16:creationId xmlns:a16="http://schemas.microsoft.com/office/drawing/2014/main" id="{05E8236F-09A2-A34D-6464-AB95558FD441}"/>
                </a:ext>
              </a:extLst>
            </p:cNvPr>
            <p:cNvSpPr/>
            <p:nvPr/>
          </p:nvSpPr>
          <p:spPr>
            <a:xfrm>
              <a:off x="1683425" y="782151"/>
              <a:ext cx="1836925" cy="2534350"/>
            </a:xfrm>
            <a:custGeom>
              <a:avLst/>
              <a:gdLst/>
              <a:ahLst/>
              <a:cxnLst/>
              <a:rect l="l" t="t" r="r" b="b"/>
              <a:pathLst>
                <a:path w="73477" h="101374" extrusionOk="0">
                  <a:moveTo>
                    <a:pt x="10301" y="34525"/>
                  </a:moveTo>
                  <a:lnTo>
                    <a:pt x="0" y="65357"/>
                  </a:lnTo>
                  <a:lnTo>
                    <a:pt x="0" y="98694"/>
                  </a:lnTo>
                  <a:cubicBezTo>
                    <a:pt x="0" y="100348"/>
                    <a:pt x="1390" y="101373"/>
                    <a:pt x="2678" y="101373"/>
                  </a:cubicBezTo>
                  <a:cubicBezTo>
                    <a:pt x="2704" y="101373"/>
                    <a:pt x="2727" y="101364"/>
                    <a:pt x="2751" y="101364"/>
                  </a:cubicBezTo>
                  <a:lnTo>
                    <a:pt x="28612" y="23952"/>
                  </a:lnTo>
                  <a:close/>
                  <a:moveTo>
                    <a:pt x="50987" y="73888"/>
                  </a:moveTo>
                  <a:lnTo>
                    <a:pt x="59603" y="68912"/>
                  </a:lnTo>
                  <a:lnTo>
                    <a:pt x="73476" y="27383"/>
                  </a:lnTo>
                  <a:lnTo>
                    <a:pt x="73476" y="6563"/>
                  </a:lnTo>
                  <a:close/>
                  <a:moveTo>
                    <a:pt x="35595" y="19920"/>
                  </a:moveTo>
                  <a:lnTo>
                    <a:pt x="9582" y="97793"/>
                  </a:lnTo>
                  <a:lnTo>
                    <a:pt x="13890" y="95304"/>
                  </a:lnTo>
                  <a:lnTo>
                    <a:pt x="39904" y="17432"/>
                  </a:lnTo>
                  <a:close/>
                  <a:moveTo>
                    <a:pt x="70797" y="0"/>
                  </a:moveTo>
                  <a:cubicBezTo>
                    <a:pt x="70332" y="0"/>
                    <a:pt x="69884" y="123"/>
                    <a:pt x="69466" y="365"/>
                  </a:cubicBezTo>
                  <a:lnTo>
                    <a:pt x="46304" y="13737"/>
                  </a:lnTo>
                  <a:lnTo>
                    <a:pt x="20290" y="91609"/>
                  </a:lnTo>
                  <a:lnTo>
                    <a:pt x="45066" y="77305"/>
                  </a:lnTo>
                  <a:lnTo>
                    <a:pt x="70887" y="10"/>
                  </a:lnTo>
                  <a:cubicBezTo>
                    <a:pt x="70857" y="8"/>
                    <a:pt x="70827" y="0"/>
                    <a:pt x="70797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8823"/>
                  </a:srgbClr>
                </a:gs>
                <a:gs pos="66000">
                  <a:srgbClr val="E354F7">
                    <a:alpha val="22352"/>
                  </a:srgbClr>
                </a:gs>
                <a:gs pos="100000">
                  <a:srgbClr val="10ECFF">
                    <a:alpha val="3372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" name="Google Shape;1750;p52">
              <a:extLst>
                <a:ext uri="{FF2B5EF4-FFF2-40B4-BE49-F238E27FC236}">
                  <a16:creationId xmlns:a16="http://schemas.microsoft.com/office/drawing/2014/main" id="{1C561577-6FC6-EBC7-4AC0-79BD01A62E5A}"/>
                </a:ext>
              </a:extLst>
            </p:cNvPr>
            <p:cNvSpPr/>
            <p:nvPr/>
          </p:nvSpPr>
          <p:spPr>
            <a:xfrm>
              <a:off x="1733450" y="2335275"/>
              <a:ext cx="3165075" cy="1901975"/>
            </a:xfrm>
            <a:custGeom>
              <a:avLst/>
              <a:gdLst/>
              <a:ahLst/>
              <a:cxnLst/>
              <a:rect l="l" t="t" r="r" b="b"/>
              <a:pathLst>
                <a:path w="126603" h="76079" extrusionOk="0">
                  <a:moveTo>
                    <a:pt x="2683" y="47020"/>
                  </a:moveTo>
                  <a:lnTo>
                    <a:pt x="51769" y="75361"/>
                  </a:lnTo>
                  <a:cubicBezTo>
                    <a:pt x="53014" y="76078"/>
                    <a:pt x="54547" y="76078"/>
                    <a:pt x="55792" y="75361"/>
                  </a:cubicBezTo>
                  <a:lnTo>
                    <a:pt x="123920" y="36025"/>
                  </a:lnTo>
                  <a:cubicBezTo>
                    <a:pt x="126603" y="34476"/>
                    <a:pt x="126603" y="30606"/>
                    <a:pt x="123920" y="29058"/>
                  </a:cubicBezTo>
                  <a:lnTo>
                    <a:pt x="74836" y="719"/>
                  </a:lnTo>
                  <a:cubicBezTo>
                    <a:pt x="73591" y="0"/>
                    <a:pt x="72058" y="0"/>
                    <a:pt x="70812" y="719"/>
                  </a:cubicBezTo>
                  <a:lnTo>
                    <a:pt x="2683" y="40052"/>
                  </a:lnTo>
                  <a:cubicBezTo>
                    <a:pt x="1" y="41601"/>
                    <a:pt x="1" y="45471"/>
                    <a:pt x="2683" y="47020"/>
                  </a:cubicBezTo>
                  <a:close/>
                </a:path>
              </a:pathLst>
            </a:custGeom>
            <a:gradFill>
              <a:gsLst>
                <a:gs pos="0">
                  <a:srgbClr val="3E22BC"/>
                </a:gs>
                <a:gs pos="100000">
                  <a:srgbClr val="80E0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" name="Google Shape;1751;p52">
              <a:extLst>
                <a:ext uri="{FF2B5EF4-FFF2-40B4-BE49-F238E27FC236}">
                  <a16:creationId xmlns:a16="http://schemas.microsoft.com/office/drawing/2014/main" id="{63BE92D9-42C2-821C-86B3-66863FE440C3}"/>
                </a:ext>
              </a:extLst>
            </p:cNvPr>
            <p:cNvSpPr/>
            <p:nvPr/>
          </p:nvSpPr>
          <p:spPr>
            <a:xfrm>
              <a:off x="1750225" y="3152250"/>
              <a:ext cx="3131475" cy="1117275"/>
            </a:xfrm>
            <a:custGeom>
              <a:avLst/>
              <a:gdLst/>
              <a:ahLst/>
              <a:cxnLst/>
              <a:rect l="l" t="t" r="r" b="b"/>
              <a:pathLst>
                <a:path w="125259" h="44691" extrusionOk="0">
                  <a:moveTo>
                    <a:pt x="123249" y="3346"/>
                  </a:moveTo>
                  <a:lnTo>
                    <a:pt x="55121" y="42682"/>
                  </a:lnTo>
                  <a:cubicBezTo>
                    <a:pt x="53876" y="43399"/>
                    <a:pt x="52343" y="43399"/>
                    <a:pt x="51098" y="42682"/>
                  </a:cubicBezTo>
                  <a:lnTo>
                    <a:pt x="2012" y="14341"/>
                  </a:lnTo>
                  <a:cubicBezTo>
                    <a:pt x="671" y="13568"/>
                    <a:pt x="0" y="12213"/>
                    <a:pt x="0" y="10858"/>
                  </a:cubicBezTo>
                  <a:lnTo>
                    <a:pt x="0" y="12149"/>
                  </a:lnTo>
                  <a:cubicBezTo>
                    <a:pt x="0" y="13504"/>
                    <a:pt x="671" y="14859"/>
                    <a:pt x="2012" y="15632"/>
                  </a:cubicBezTo>
                  <a:lnTo>
                    <a:pt x="51098" y="43973"/>
                  </a:lnTo>
                  <a:cubicBezTo>
                    <a:pt x="52343" y="44691"/>
                    <a:pt x="53876" y="44691"/>
                    <a:pt x="55121" y="43973"/>
                  </a:cubicBezTo>
                  <a:lnTo>
                    <a:pt x="123249" y="4639"/>
                  </a:lnTo>
                  <a:cubicBezTo>
                    <a:pt x="124532" y="3899"/>
                    <a:pt x="125193" y="2629"/>
                    <a:pt x="125251" y="1336"/>
                  </a:cubicBezTo>
                  <a:lnTo>
                    <a:pt x="125252" y="1334"/>
                  </a:lnTo>
                  <a:cubicBezTo>
                    <a:pt x="125252" y="1334"/>
                    <a:pt x="125255" y="1107"/>
                    <a:pt x="125252" y="1013"/>
                  </a:cubicBezTo>
                  <a:lnTo>
                    <a:pt x="125258" y="1"/>
                  </a:lnTo>
                  <a:cubicBezTo>
                    <a:pt x="125214" y="1307"/>
                    <a:pt x="124544" y="2600"/>
                    <a:pt x="123249" y="3346"/>
                  </a:cubicBezTo>
                  <a:close/>
                </a:path>
              </a:pathLst>
            </a:custGeom>
            <a:solidFill>
              <a:srgbClr val="3E2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" name="Google Shape;1752;p52">
              <a:extLst>
                <a:ext uri="{FF2B5EF4-FFF2-40B4-BE49-F238E27FC236}">
                  <a16:creationId xmlns:a16="http://schemas.microsoft.com/office/drawing/2014/main" id="{1EBC3476-66E3-5F98-D110-433262162A0C}"/>
                </a:ext>
              </a:extLst>
            </p:cNvPr>
            <p:cNvSpPr/>
            <p:nvPr/>
          </p:nvSpPr>
          <p:spPr>
            <a:xfrm>
              <a:off x="1998025" y="2533100"/>
              <a:ext cx="2255575" cy="1302250"/>
            </a:xfrm>
            <a:custGeom>
              <a:avLst/>
              <a:gdLst/>
              <a:ahLst/>
              <a:cxnLst/>
              <a:rect l="l" t="t" r="r" b="b"/>
              <a:pathLst>
                <a:path w="90223" h="52090" extrusionOk="0">
                  <a:moveTo>
                    <a:pt x="87940" y="16996"/>
                  </a:moveTo>
                  <a:lnTo>
                    <a:pt x="29438" y="50771"/>
                  </a:lnTo>
                  <a:cubicBezTo>
                    <a:pt x="27155" y="52090"/>
                    <a:pt x="23169" y="51925"/>
                    <a:pt x="20533" y="50403"/>
                  </a:cubicBezTo>
                  <a:lnTo>
                    <a:pt x="2923" y="40235"/>
                  </a:lnTo>
                  <a:cubicBezTo>
                    <a:pt x="287" y="38714"/>
                    <a:pt x="1" y="36411"/>
                    <a:pt x="2282" y="35094"/>
                  </a:cubicBezTo>
                  <a:lnTo>
                    <a:pt x="60785" y="1319"/>
                  </a:lnTo>
                  <a:cubicBezTo>
                    <a:pt x="63067" y="0"/>
                    <a:pt x="67053" y="165"/>
                    <a:pt x="69689" y="1687"/>
                  </a:cubicBezTo>
                  <a:lnTo>
                    <a:pt x="87301" y="11855"/>
                  </a:lnTo>
                  <a:cubicBezTo>
                    <a:pt x="89937" y="13376"/>
                    <a:pt x="90223" y="15677"/>
                    <a:pt x="87940" y="16996"/>
                  </a:cubicBezTo>
                  <a:close/>
                </a:path>
              </a:pathLst>
            </a:custGeom>
            <a:solidFill>
              <a:srgbClr val="798E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" name="Google Shape;1753;p52">
              <a:extLst>
                <a:ext uri="{FF2B5EF4-FFF2-40B4-BE49-F238E27FC236}">
                  <a16:creationId xmlns:a16="http://schemas.microsoft.com/office/drawing/2014/main" id="{5A3DE048-D5E8-B240-DE8C-1CBF8B49C9EA}"/>
                </a:ext>
              </a:extLst>
            </p:cNvPr>
            <p:cNvSpPr/>
            <p:nvPr/>
          </p:nvSpPr>
          <p:spPr>
            <a:xfrm>
              <a:off x="2013100" y="2533100"/>
              <a:ext cx="2226700" cy="943025"/>
            </a:xfrm>
            <a:custGeom>
              <a:avLst/>
              <a:gdLst/>
              <a:ahLst/>
              <a:cxnLst/>
              <a:rect l="l" t="t" r="r" b="b"/>
              <a:pathLst>
                <a:path w="89068" h="37721" extrusionOk="0">
                  <a:moveTo>
                    <a:pt x="1679" y="35904"/>
                  </a:moveTo>
                  <a:lnTo>
                    <a:pt x="60182" y="2127"/>
                  </a:lnTo>
                  <a:cubicBezTo>
                    <a:pt x="62464" y="810"/>
                    <a:pt x="66450" y="975"/>
                    <a:pt x="69086" y="2496"/>
                  </a:cubicBezTo>
                  <a:lnTo>
                    <a:pt x="86698" y="12665"/>
                  </a:lnTo>
                  <a:cubicBezTo>
                    <a:pt x="87953" y="13389"/>
                    <a:pt x="88669" y="14291"/>
                    <a:pt x="88834" y="15179"/>
                  </a:cubicBezTo>
                  <a:cubicBezTo>
                    <a:pt x="89067" y="14053"/>
                    <a:pt x="88339" y="12803"/>
                    <a:pt x="86698" y="11855"/>
                  </a:cubicBezTo>
                  <a:lnTo>
                    <a:pt x="69086" y="1687"/>
                  </a:lnTo>
                  <a:cubicBezTo>
                    <a:pt x="66450" y="165"/>
                    <a:pt x="62463" y="0"/>
                    <a:pt x="60182" y="1319"/>
                  </a:cubicBezTo>
                  <a:lnTo>
                    <a:pt x="1679" y="35094"/>
                  </a:lnTo>
                  <a:cubicBezTo>
                    <a:pt x="485" y="35784"/>
                    <a:pt x="1" y="36744"/>
                    <a:pt x="182" y="37720"/>
                  </a:cubicBezTo>
                  <a:cubicBezTo>
                    <a:pt x="324" y="37038"/>
                    <a:pt x="819" y="36400"/>
                    <a:pt x="1679" y="35904"/>
                  </a:cubicBezTo>
                  <a:close/>
                </a:path>
              </a:pathLst>
            </a:custGeom>
            <a:solidFill>
              <a:srgbClr val="3E2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" name="Google Shape;1754;p52">
              <a:extLst>
                <a:ext uri="{FF2B5EF4-FFF2-40B4-BE49-F238E27FC236}">
                  <a16:creationId xmlns:a16="http://schemas.microsoft.com/office/drawing/2014/main" id="{2C5764B7-0D95-BAC0-32BA-FC6593F1A6B7}"/>
                </a:ext>
              </a:extLst>
            </p:cNvPr>
            <p:cNvSpPr/>
            <p:nvPr/>
          </p:nvSpPr>
          <p:spPr>
            <a:xfrm>
              <a:off x="3373925" y="3311175"/>
              <a:ext cx="731250" cy="422150"/>
            </a:xfrm>
            <a:custGeom>
              <a:avLst/>
              <a:gdLst/>
              <a:ahLst/>
              <a:cxnLst/>
              <a:rect l="l" t="t" r="r" b="b"/>
              <a:pathLst>
                <a:path w="29250" h="16886" extrusionOk="0">
                  <a:moveTo>
                    <a:pt x="28117" y="5707"/>
                  </a:moveTo>
                  <a:lnTo>
                    <a:pt x="9887" y="16233"/>
                  </a:lnTo>
                  <a:cubicBezTo>
                    <a:pt x="8755" y="16885"/>
                    <a:pt x="6761" y="16804"/>
                    <a:pt x="5455" y="16050"/>
                  </a:cubicBezTo>
                  <a:lnTo>
                    <a:pt x="1449" y="13737"/>
                  </a:lnTo>
                  <a:cubicBezTo>
                    <a:pt x="143" y="12983"/>
                    <a:pt x="1" y="11831"/>
                    <a:pt x="1131" y="11178"/>
                  </a:cubicBezTo>
                  <a:lnTo>
                    <a:pt x="19363" y="653"/>
                  </a:lnTo>
                  <a:cubicBezTo>
                    <a:pt x="20493" y="0"/>
                    <a:pt x="22489" y="82"/>
                    <a:pt x="23795" y="836"/>
                  </a:cubicBezTo>
                  <a:lnTo>
                    <a:pt x="27799" y="3149"/>
                  </a:lnTo>
                  <a:cubicBezTo>
                    <a:pt x="29106" y="3903"/>
                    <a:pt x="29249" y="5055"/>
                    <a:pt x="28117" y="5707"/>
                  </a:cubicBezTo>
                  <a:close/>
                </a:path>
              </a:pathLst>
            </a:custGeom>
            <a:solidFill>
              <a:srgbClr val="798E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" name="Google Shape;1755;p52">
              <a:extLst>
                <a:ext uri="{FF2B5EF4-FFF2-40B4-BE49-F238E27FC236}">
                  <a16:creationId xmlns:a16="http://schemas.microsoft.com/office/drawing/2014/main" id="{B155A367-DC0D-E906-8286-E5EFA3937ECE}"/>
                </a:ext>
              </a:extLst>
            </p:cNvPr>
            <p:cNvSpPr/>
            <p:nvPr/>
          </p:nvSpPr>
          <p:spPr>
            <a:xfrm>
              <a:off x="3381125" y="3311175"/>
              <a:ext cx="717700" cy="313875"/>
            </a:xfrm>
            <a:custGeom>
              <a:avLst/>
              <a:gdLst/>
              <a:ahLst/>
              <a:cxnLst/>
              <a:rect l="l" t="t" r="r" b="b"/>
              <a:pathLst>
                <a:path w="28708" h="12555" extrusionOk="0">
                  <a:moveTo>
                    <a:pt x="843" y="11717"/>
                  </a:moveTo>
                  <a:lnTo>
                    <a:pt x="19075" y="1193"/>
                  </a:lnTo>
                  <a:cubicBezTo>
                    <a:pt x="20205" y="539"/>
                    <a:pt x="22201" y="622"/>
                    <a:pt x="23507" y="1376"/>
                  </a:cubicBezTo>
                  <a:lnTo>
                    <a:pt x="27511" y="3688"/>
                  </a:lnTo>
                  <a:cubicBezTo>
                    <a:pt x="28102" y="4028"/>
                    <a:pt x="28441" y="4451"/>
                    <a:pt x="28547" y="4872"/>
                  </a:cubicBezTo>
                  <a:cubicBezTo>
                    <a:pt x="28707" y="4293"/>
                    <a:pt x="28359" y="3638"/>
                    <a:pt x="27511" y="3149"/>
                  </a:cubicBezTo>
                  <a:lnTo>
                    <a:pt x="23507" y="836"/>
                  </a:lnTo>
                  <a:cubicBezTo>
                    <a:pt x="22201" y="82"/>
                    <a:pt x="20205" y="0"/>
                    <a:pt x="19075" y="653"/>
                  </a:cubicBezTo>
                  <a:lnTo>
                    <a:pt x="843" y="11178"/>
                  </a:lnTo>
                  <a:cubicBezTo>
                    <a:pt x="224" y="11536"/>
                    <a:pt x="0" y="12044"/>
                    <a:pt x="127" y="12554"/>
                  </a:cubicBezTo>
                  <a:cubicBezTo>
                    <a:pt x="215" y="12240"/>
                    <a:pt x="447" y="11947"/>
                    <a:pt x="843" y="11717"/>
                  </a:cubicBezTo>
                  <a:close/>
                </a:path>
              </a:pathLst>
            </a:custGeom>
            <a:solidFill>
              <a:srgbClr val="3E2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" name="Google Shape;1756;p52">
              <a:extLst>
                <a:ext uri="{FF2B5EF4-FFF2-40B4-BE49-F238E27FC236}">
                  <a16:creationId xmlns:a16="http://schemas.microsoft.com/office/drawing/2014/main" id="{CA4DA95F-BFBB-4E37-9463-0BCF767E69C5}"/>
                </a:ext>
              </a:extLst>
            </p:cNvPr>
            <p:cNvSpPr/>
            <p:nvPr/>
          </p:nvSpPr>
          <p:spPr>
            <a:xfrm>
              <a:off x="2117375" y="2622175"/>
              <a:ext cx="2018000" cy="1162900"/>
            </a:xfrm>
            <a:custGeom>
              <a:avLst/>
              <a:gdLst/>
              <a:ahLst/>
              <a:cxnLst/>
              <a:rect l="l" t="t" r="r" b="b"/>
              <a:pathLst>
                <a:path w="80720" h="46516" extrusionOk="0">
                  <a:moveTo>
                    <a:pt x="61627" y="1"/>
                  </a:moveTo>
                  <a:cubicBezTo>
                    <a:pt x="61536" y="1"/>
                    <a:pt x="61448" y="19"/>
                    <a:pt x="61383" y="57"/>
                  </a:cubicBezTo>
                  <a:lnTo>
                    <a:pt x="54733" y="3894"/>
                  </a:lnTo>
                  <a:cubicBezTo>
                    <a:pt x="54591" y="3978"/>
                    <a:pt x="54609" y="4123"/>
                    <a:pt x="54775" y="4218"/>
                  </a:cubicBezTo>
                  <a:lnTo>
                    <a:pt x="57046" y="5531"/>
                  </a:lnTo>
                  <a:cubicBezTo>
                    <a:pt x="57136" y="5583"/>
                    <a:pt x="57252" y="5610"/>
                    <a:pt x="57362" y="5610"/>
                  </a:cubicBezTo>
                  <a:cubicBezTo>
                    <a:pt x="57454" y="5610"/>
                    <a:pt x="57541" y="5591"/>
                    <a:pt x="57606" y="5553"/>
                  </a:cubicBezTo>
                  <a:lnTo>
                    <a:pt x="64256" y="1716"/>
                  </a:lnTo>
                  <a:cubicBezTo>
                    <a:pt x="64400" y="1633"/>
                    <a:pt x="64382" y="1489"/>
                    <a:pt x="64217" y="1392"/>
                  </a:cubicBezTo>
                  <a:lnTo>
                    <a:pt x="61945" y="79"/>
                  </a:lnTo>
                  <a:cubicBezTo>
                    <a:pt x="61854" y="27"/>
                    <a:pt x="61738" y="1"/>
                    <a:pt x="61627" y="1"/>
                  </a:cubicBezTo>
                  <a:close/>
                  <a:moveTo>
                    <a:pt x="65749" y="2612"/>
                  </a:moveTo>
                  <a:cubicBezTo>
                    <a:pt x="65390" y="2612"/>
                    <a:pt x="65032" y="2692"/>
                    <a:pt x="64758" y="2850"/>
                  </a:cubicBezTo>
                  <a:lnTo>
                    <a:pt x="59660" y="5791"/>
                  </a:lnTo>
                  <a:cubicBezTo>
                    <a:pt x="59112" y="6108"/>
                    <a:pt x="59112" y="6619"/>
                    <a:pt x="59660" y="6936"/>
                  </a:cubicBezTo>
                  <a:lnTo>
                    <a:pt x="60551" y="7450"/>
                  </a:lnTo>
                  <a:cubicBezTo>
                    <a:pt x="60825" y="7609"/>
                    <a:pt x="61183" y="7688"/>
                    <a:pt x="61542" y="7688"/>
                  </a:cubicBezTo>
                  <a:cubicBezTo>
                    <a:pt x="61901" y="7688"/>
                    <a:pt x="62260" y="7609"/>
                    <a:pt x="62534" y="7450"/>
                  </a:cubicBezTo>
                  <a:lnTo>
                    <a:pt x="64758" y="6168"/>
                  </a:lnTo>
                  <a:cubicBezTo>
                    <a:pt x="65031" y="6010"/>
                    <a:pt x="65390" y="5931"/>
                    <a:pt x="65748" y="5931"/>
                  </a:cubicBezTo>
                  <a:cubicBezTo>
                    <a:pt x="66107" y="5931"/>
                    <a:pt x="66466" y="6010"/>
                    <a:pt x="66739" y="6168"/>
                  </a:cubicBezTo>
                  <a:lnTo>
                    <a:pt x="68869" y="7397"/>
                  </a:lnTo>
                  <a:cubicBezTo>
                    <a:pt x="69142" y="7556"/>
                    <a:pt x="69501" y="7635"/>
                    <a:pt x="69859" y="7635"/>
                  </a:cubicBezTo>
                  <a:cubicBezTo>
                    <a:pt x="70218" y="7635"/>
                    <a:pt x="70577" y="7556"/>
                    <a:pt x="70851" y="7397"/>
                  </a:cubicBezTo>
                  <a:lnTo>
                    <a:pt x="71742" y="6883"/>
                  </a:lnTo>
                  <a:cubicBezTo>
                    <a:pt x="72290" y="6568"/>
                    <a:pt x="72290" y="6055"/>
                    <a:pt x="71742" y="5738"/>
                  </a:cubicBezTo>
                  <a:lnTo>
                    <a:pt x="66741" y="2850"/>
                  </a:lnTo>
                  <a:cubicBezTo>
                    <a:pt x="66467" y="2692"/>
                    <a:pt x="66108" y="2612"/>
                    <a:pt x="65749" y="2612"/>
                  </a:cubicBezTo>
                  <a:close/>
                  <a:moveTo>
                    <a:pt x="53216" y="4855"/>
                  </a:moveTo>
                  <a:cubicBezTo>
                    <a:pt x="53125" y="4855"/>
                    <a:pt x="53038" y="4874"/>
                    <a:pt x="52972" y="4912"/>
                  </a:cubicBezTo>
                  <a:lnTo>
                    <a:pt x="50618" y="6270"/>
                  </a:lnTo>
                  <a:cubicBezTo>
                    <a:pt x="50475" y="6353"/>
                    <a:pt x="50493" y="6498"/>
                    <a:pt x="50659" y="6593"/>
                  </a:cubicBezTo>
                  <a:lnTo>
                    <a:pt x="52930" y="7906"/>
                  </a:lnTo>
                  <a:cubicBezTo>
                    <a:pt x="53021" y="7958"/>
                    <a:pt x="53137" y="7985"/>
                    <a:pt x="53248" y="7985"/>
                  </a:cubicBezTo>
                  <a:cubicBezTo>
                    <a:pt x="53339" y="7985"/>
                    <a:pt x="53426" y="7966"/>
                    <a:pt x="53492" y="7929"/>
                  </a:cubicBezTo>
                  <a:lnTo>
                    <a:pt x="55846" y="6571"/>
                  </a:lnTo>
                  <a:cubicBezTo>
                    <a:pt x="55989" y="6488"/>
                    <a:pt x="55971" y="6342"/>
                    <a:pt x="55805" y="6247"/>
                  </a:cubicBezTo>
                  <a:lnTo>
                    <a:pt x="53532" y="4934"/>
                  </a:lnTo>
                  <a:cubicBezTo>
                    <a:pt x="53442" y="4882"/>
                    <a:pt x="53326" y="4855"/>
                    <a:pt x="53216" y="4855"/>
                  </a:cubicBezTo>
                  <a:close/>
                  <a:moveTo>
                    <a:pt x="57309" y="7298"/>
                  </a:moveTo>
                  <a:cubicBezTo>
                    <a:pt x="57147" y="7298"/>
                    <a:pt x="56992" y="7332"/>
                    <a:pt x="56877" y="7399"/>
                  </a:cubicBezTo>
                  <a:lnTo>
                    <a:pt x="54924" y="8525"/>
                  </a:lnTo>
                  <a:cubicBezTo>
                    <a:pt x="54669" y="8672"/>
                    <a:pt x="54701" y="8929"/>
                    <a:pt x="54995" y="9099"/>
                  </a:cubicBezTo>
                  <a:lnTo>
                    <a:pt x="56804" y="10143"/>
                  </a:lnTo>
                  <a:cubicBezTo>
                    <a:pt x="56965" y="10236"/>
                    <a:pt x="57171" y="10284"/>
                    <a:pt x="57366" y="10284"/>
                  </a:cubicBezTo>
                  <a:cubicBezTo>
                    <a:pt x="57528" y="10284"/>
                    <a:pt x="57682" y="10251"/>
                    <a:pt x="57797" y="10184"/>
                  </a:cubicBezTo>
                  <a:lnTo>
                    <a:pt x="59750" y="9058"/>
                  </a:lnTo>
                  <a:cubicBezTo>
                    <a:pt x="60004" y="8911"/>
                    <a:pt x="59972" y="8654"/>
                    <a:pt x="59679" y="8484"/>
                  </a:cubicBezTo>
                  <a:lnTo>
                    <a:pt x="57870" y="7440"/>
                  </a:lnTo>
                  <a:cubicBezTo>
                    <a:pt x="57709" y="7346"/>
                    <a:pt x="57504" y="7298"/>
                    <a:pt x="57309" y="7298"/>
                  </a:cubicBezTo>
                  <a:close/>
                  <a:moveTo>
                    <a:pt x="65633" y="7168"/>
                  </a:moveTo>
                  <a:cubicBezTo>
                    <a:pt x="65542" y="7168"/>
                    <a:pt x="65456" y="7186"/>
                    <a:pt x="65392" y="7223"/>
                  </a:cubicBezTo>
                  <a:lnTo>
                    <a:pt x="63032" y="8586"/>
                  </a:lnTo>
                  <a:cubicBezTo>
                    <a:pt x="62889" y="8667"/>
                    <a:pt x="62908" y="8811"/>
                    <a:pt x="63071" y="8905"/>
                  </a:cubicBezTo>
                  <a:lnTo>
                    <a:pt x="65351" y="10222"/>
                  </a:lnTo>
                  <a:cubicBezTo>
                    <a:pt x="65440" y="10274"/>
                    <a:pt x="65554" y="10300"/>
                    <a:pt x="65663" y="10300"/>
                  </a:cubicBezTo>
                  <a:cubicBezTo>
                    <a:pt x="65754" y="10300"/>
                    <a:pt x="65840" y="10282"/>
                    <a:pt x="65905" y="10245"/>
                  </a:cubicBezTo>
                  <a:lnTo>
                    <a:pt x="68265" y="8882"/>
                  </a:lnTo>
                  <a:cubicBezTo>
                    <a:pt x="68407" y="8801"/>
                    <a:pt x="68389" y="8658"/>
                    <a:pt x="68226" y="8563"/>
                  </a:cubicBezTo>
                  <a:lnTo>
                    <a:pt x="65946" y="7246"/>
                  </a:lnTo>
                  <a:cubicBezTo>
                    <a:pt x="65856" y="7195"/>
                    <a:pt x="65742" y="7168"/>
                    <a:pt x="65633" y="7168"/>
                  </a:cubicBezTo>
                  <a:close/>
                  <a:moveTo>
                    <a:pt x="49010" y="7282"/>
                  </a:moveTo>
                  <a:cubicBezTo>
                    <a:pt x="48919" y="7282"/>
                    <a:pt x="48832" y="7301"/>
                    <a:pt x="48767" y="7338"/>
                  </a:cubicBezTo>
                  <a:lnTo>
                    <a:pt x="46413" y="8696"/>
                  </a:lnTo>
                  <a:cubicBezTo>
                    <a:pt x="46269" y="8779"/>
                    <a:pt x="46287" y="8925"/>
                    <a:pt x="46452" y="9022"/>
                  </a:cubicBezTo>
                  <a:lnTo>
                    <a:pt x="48725" y="10333"/>
                  </a:lnTo>
                  <a:cubicBezTo>
                    <a:pt x="48816" y="10386"/>
                    <a:pt x="48933" y="10413"/>
                    <a:pt x="49043" y="10413"/>
                  </a:cubicBezTo>
                  <a:cubicBezTo>
                    <a:pt x="49134" y="10413"/>
                    <a:pt x="49221" y="10394"/>
                    <a:pt x="49286" y="10357"/>
                  </a:cubicBezTo>
                  <a:lnTo>
                    <a:pt x="51639" y="8999"/>
                  </a:lnTo>
                  <a:cubicBezTo>
                    <a:pt x="51784" y="8916"/>
                    <a:pt x="51766" y="8770"/>
                    <a:pt x="51599" y="8673"/>
                  </a:cubicBezTo>
                  <a:lnTo>
                    <a:pt x="49327" y="7363"/>
                  </a:lnTo>
                  <a:cubicBezTo>
                    <a:pt x="49237" y="7309"/>
                    <a:pt x="49120" y="7282"/>
                    <a:pt x="49010" y="7282"/>
                  </a:cubicBezTo>
                  <a:close/>
                  <a:moveTo>
                    <a:pt x="78032" y="9566"/>
                  </a:moveTo>
                  <a:cubicBezTo>
                    <a:pt x="77862" y="9566"/>
                    <a:pt x="77699" y="9600"/>
                    <a:pt x="77578" y="9670"/>
                  </a:cubicBezTo>
                  <a:lnTo>
                    <a:pt x="75675" y="10767"/>
                  </a:lnTo>
                  <a:cubicBezTo>
                    <a:pt x="75407" y="10923"/>
                    <a:pt x="75441" y="11193"/>
                    <a:pt x="75751" y="11373"/>
                  </a:cubicBezTo>
                  <a:lnTo>
                    <a:pt x="77503" y="12384"/>
                  </a:lnTo>
                  <a:cubicBezTo>
                    <a:pt x="77672" y="12482"/>
                    <a:pt x="77889" y="12532"/>
                    <a:pt x="78095" y="12532"/>
                  </a:cubicBezTo>
                  <a:cubicBezTo>
                    <a:pt x="78265" y="12532"/>
                    <a:pt x="78427" y="12498"/>
                    <a:pt x="78549" y="12428"/>
                  </a:cubicBezTo>
                  <a:lnTo>
                    <a:pt x="80452" y="11330"/>
                  </a:lnTo>
                  <a:cubicBezTo>
                    <a:pt x="80719" y="11174"/>
                    <a:pt x="80686" y="10903"/>
                    <a:pt x="80376" y="10725"/>
                  </a:cubicBezTo>
                  <a:lnTo>
                    <a:pt x="78624" y="9714"/>
                  </a:lnTo>
                  <a:cubicBezTo>
                    <a:pt x="78455" y="9616"/>
                    <a:pt x="78238" y="9566"/>
                    <a:pt x="78032" y="9566"/>
                  </a:cubicBezTo>
                  <a:close/>
                  <a:moveTo>
                    <a:pt x="53102" y="9726"/>
                  </a:moveTo>
                  <a:cubicBezTo>
                    <a:pt x="52940" y="9726"/>
                    <a:pt x="52786" y="9759"/>
                    <a:pt x="52670" y="9826"/>
                  </a:cubicBezTo>
                  <a:lnTo>
                    <a:pt x="50718" y="10952"/>
                  </a:lnTo>
                  <a:cubicBezTo>
                    <a:pt x="50464" y="11099"/>
                    <a:pt x="50496" y="11356"/>
                    <a:pt x="50789" y="11526"/>
                  </a:cubicBezTo>
                  <a:lnTo>
                    <a:pt x="52597" y="12570"/>
                  </a:lnTo>
                  <a:cubicBezTo>
                    <a:pt x="52758" y="12663"/>
                    <a:pt x="52963" y="12711"/>
                    <a:pt x="53158" y="12711"/>
                  </a:cubicBezTo>
                  <a:cubicBezTo>
                    <a:pt x="53321" y="12711"/>
                    <a:pt x="53476" y="12678"/>
                    <a:pt x="53591" y="12611"/>
                  </a:cubicBezTo>
                  <a:lnTo>
                    <a:pt x="55543" y="11485"/>
                  </a:lnTo>
                  <a:cubicBezTo>
                    <a:pt x="55799" y="11338"/>
                    <a:pt x="55767" y="11080"/>
                    <a:pt x="55472" y="10911"/>
                  </a:cubicBezTo>
                  <a:lnTo>
                    <a:pt x="53664" y="9866"/>
                  </a:lnTo>
                  <a:cubicBezTo>
                    <a:pt x="53503" y="9774"/>
                    <a:pt x="53297" y="9726"/>
                    <a:pt x="53102" y="9726"/>
                  </a:cubicBezTo>
                  <a:close/>
                  <a:moveTo>
                    <a:pt x="61427" y="9596"/>
                  </a:moveTo>
                  <a:cubicBezTo>
                    <a:pt x="61336" y="9596"/>
                    <a:pt x="61250" y="9614"/>
                    <a:pt x="61185" y="9651"/>
                  </a:cubicBezTo>
                  <a:lnTo>
                    <a:pt x="58825" y="11014"/>
                  </a:lnTo>
                  <a:cubicBezTo>
                    <a:pt x="58683" y="11096"/>
                    <a:pt x="58701" y="11239"/>
                    <a:pt x="58864" y="11333"/>
                  </a:cubicBezTo>
                  <a:lnTo>
                    <a:pt x="61144" y="12650"/>
                  </a:lnTo>
                  <a:cubicBezTo>
                    <a:pt x="61233" y="12702"/>
                    <a:pt x="61347" y="12729"/>
                    <a:pt x="61456" y="12729"/>
                  </a:cubicBezTo>
                  <a:cubicBezTo>
                    <a:pt x="61547" y="12729"/>
                    <a:pt x="61633" y="12710"/>
                    <a:pt x="61698" y="12673"/>
                  </a:cubicBezTo>
                  <a:lnTo>
                    <a:pt x="64058" y="11311"/>
                  </a:lnTo>
                  <a:cubicBezTo>
                    <a:pt x="64200" y="11229"/>
                    <a:pt x="64182" y="11087"/>
                    <a:pt x="64019" y="10991"/>
                  </a:cubicBezTo>
                  <a:lnTo>
                    <a:pt x="61739" y="9674"/>
                  </a:lnTo>
                  <a:cubicBezTo>
                    <a:pt x="61650" y="9622"/>
                    <a:pt x="61536" y="9596"/>
                    <a:pt x="61427" y="9596"/>
                  </a:cubicBezTo>
                  <a:close/>
                  <a:moveTo>
                    <a:pt x="44804" y="9710"/>
                  </a:moveTo>
                  <a:cubicBezTo>
                    <a:pt x="44712" y="9710"/>
                    <a:pt x="44625" y="9729"/>
                    <a:pt x="44560" y="9766"/>
                  </a:cubicBezTo>
                  <a:lnTo>
                    <a:pt x="42206" y="11124"/>
                  </a:lnTo>
                  <a:cubicBezTo>
                    <a:pt x="42062" y="11208"/>
                    <a:pt x="42080" y="11353"/>
                    <a:pt x="42247" y="11448"/>
                  </a:cubicBezTo>
                  <a:lnTo>
                    <a:pt x="44519" y="12761"/>
                  </a:lnTo>
                  <a:cubicBezTo>
                    <a:pt x="44609" y="12813"/>
                    <a:pt x="44725" y="12840"/>
                    <a:pt x="44835" y="12840"/>
                  </a:cubicBezTo>
                  <a:cubicBezTo>
                    <a:pt x="44927" y="12840"/>
                    <a:pt x="45014" y="12821"/>
                    <a:pt x="45079" y="12784"/>
                  </a:cubicBezTo>
                  <a:lnTo>
                    <a:pt x="47433" y="11426"/>
                  </a:lnTo>
                  <a:cubicBezTo>
                    <a:pt x="47577" y="11342"/>
                    <a:pt x="47559" y="11197"/>
                    <a:pt x="47392" y="11102"/>
                  </a:cubicBezTo>
                  <a:lnTo>
                    <a:pt x="45122" y="9789"/>
                  </a:lnTo>
                  <a:cubicBezTo>
                    <a:pt x="45031" y="9737"/>
                    <a:pt x="44914" y="9710"/>
                    <a:pt x="44804" y="9710"/>
                  </a:cubicBezTo>
                  <a:close/>
                  <a:moveTo>
                    <a:pt x="73827" y="11992"/>
                  </a:moveTo>
                  <a:cubicBezTo>
                    <a:pt x="73656" y="11992"/>
                    <a:pt x="73493" y="12027"/>
                    <a:pt x="73371" y="12098"/>
                  </a:cubicBezTo>
                  <a:lnTo>
                    <a:pt x="71468" y="13195"/>
                  </a:lnTo>
                  <a:cubicBezTo>
                    <a:pt x="71200" y="13350"/>
                    <a:pt x="71234" y="13621"/>
                    <a:pt x="71544" y="13799"/>
                  </a:cubicBezTo>
                  <a:lnTo>
                    <a:pt x="73296" y="14811"/>
                  </a:lnTo>
                  <a:cubicBezTo>
                    <a:pt x="73466" y="14908"/>
                    <a:pt x="73683" y="14959"/>
                    <a:pt x="73889" y="14959"/>
                  </a:cubicBezTo>
                  <a:cubicBezTo>
                    <a:pt x="74060" y="14959"/>
                    <a:pt x="74222" y="14924"/>
                    <a:pt x="74343" y="14854"/>
                  </a:cubicBezTo>
                  <a:lnTo>
                    <a:pt x="76246" y="13757"/>
                  </a:lnTo>
                  <a:cubicBezTo>
                    <a:pt x="76513" y="13603"/>
                    <a:pt x="76479" y="13332"/>
                    <a:pt x="76170" y="13153"/>
                  </a:cubicBezTo>
                  <a:lnTo>
                    <a:pt x="74419" y="12140"/>
                  </a:lnTo>
                  <a:cubicBezTo>
                    <a:pt x="74249" y="12043"/>
                    <a:pt x="74032" y="11992"/>
                    <a:pt x="73827" y="11992"/>
                  </a:cubicBezTo>
                  <a:close/>
                  <a:moveTo>
                    <a:pt x="73928" y="7189"/>
                  </a:moveTo>
                  <a:cubicBezTo>
                    <a:pt x="73763" y="7189"/>
                    <a:pt x="73606" y="7223"/>
                    <a:pt x="73488" y="7291"/>
                  </a:cubicBezTo>
                  <a:lnTo>
                    <a:pt x="63224" y="13215"/>
                  </a:lnTo>
                  <a:cubicBezTo>
                    <a:pt x="62962" y="13365"/>
                    <a:pt x="62994" y="13628"/>
                    <a:pt x="63295" y="13801"/>
                  </a:cubicBezTo>
                  <a:lnTo>
                    <a:pt x="65080" y="14832"/>
                  </a:lnTo>
                  <a:cubicBezTo>
                    <a:pt x="65245" y="14927"/>
                    <a:pt x="65455" y="14976"/>
                    <a:pt x="65654" y="14976"/>
                  </a:cubicBezTo>
                  <a:cubicBezTo>
                    <a:pt x="65820" y="14976"/>
                    <a:pt x="65978" y="14942"/>
                    <a:pt x="66096" y="14874"/>
                  </a:cubicBezTo>
                  <a:lnTo>
                    <a:pt x="76361" y="8951"/>
                  </a:lnTo>
                  <a:cubicBezTo>
                    <a:pt x="76622" y="8801"/>
                    <a:pt x="76588" y="8537"/>
                    <a:pt x="76288" y="8363"/>
                  </a:cubicBezTo>
                  <a:lnTo>
                    <a:pt x="74504" y="7334"/>
                  </a:lnTo>
                  <a:cubicBezTo>
                    <a:pt x="74339" y="7238"/>
                    <a:pt x="74128" y="7189"/>
                    <a:pt x="73928" y="7189"/>
                  </a:cubicBezTo>
                  <a:close/>
                  <a:moveTo>
                    <a:pt x="48895" y="12154"/>
                  </a:moveTo>
                  <a:cubicBezTo>
                    <a:pt x="48733" y="12154"/>
                    <a:pt x="48579" y="12187"/>
                    <a:pt x="48464" y="12254"/>
                  </a:cubicBezTo>
                  <a:lnTo>
                    <a:pt x="46511" y="13380"/>
                  </a:lnTo>
                  <a:cubicBezTo>
                    <a:pt x="46257" y="13527"/>
                    <a:pt x="46289" y="13784"/>
                    <a:pt x="46582" y="13954"/>
                  </a:cubicBezTo>
                  <a:lnTo>
                    <a:pt x="48391" y="14998"/>
                  </a:lnTo>
                  <a:cubicBezTo>
                    <a:pt x="48552" y="15091"/>
                    <a:pt x="48758" y="15138"/>
                    <a:pt x="48953" y="15138"/>
                  </a:cubicBezTo>
                  <a:cubicBezTo>
                    <a:pt x="49115" y="15138"/>
                    <a:pt x="49269" y="15106"/>
                    <a:pt x="49385" y="15039"/>
                  </a:cubicBezTo>
                  <a:lnTo>
                    <a:pt x="51337" y="13913"/>
                  </a:lnTo>
                  <a:cubicBezTo>
                    <a:pt x="51592" y="13766"/>
                    <a:pt x="51560" y="13509"/>
                    <a:pt x="51266" y="13339"/>
                  </a:cubicBezTo>
                  <a:lnTo>
                    <a:pt x="49457" y="12295"/>
                  </a:lnTo>
                  <a:cubicBezTo>
                    <a:pt x="49296" y="12202"/>
                    <a:pt x="49090" y="12154"/>
                    <a:pt x="48895" y="12154"/>
                  </a:cubicBezTo>
                  <a:close/>
                  <a:moveTo>
                    <a:pt x="57218" y="12023"/>
                  </a:moveTo>
                  <a:cubicBezTo>
                    <a:pt x="57128" y="12023"/>
                    <a:pt x="57043" y="12041"/>
                    <a:pt x="56979" y="12078"/>
                  </a:cubicBezTo>
                  <a:lnTo>
                    <a:pt x="54619" y="13441"/>
                  </a:lnTo>
                  <a:cubicBezTo>
                    <a:pt x="54476" y="13522"/>
                    <a:pt x="54494" y="13666"/>
                    <a:pt x="54659" y="13760"/>
                  </a:cubicBezTo>
                  <a:lnTo>
                    <a:pt x="56939" y="15077"/>
                  </a:lnTo>
                  <a:cubicBezTo>
                    <a:pt x="57028" y="15129"/>
                    <a:pt x="57142" y="15155"/>
                    <a:pt x="57250" y="15155"/>
                  </a:cubicBezTo>
                  <a:cubicBezTo>
                    <a:pt x="57341" y="15155"/>
                    <a:pt x="57427" y="15137"/>
                    <a:pt x="57491" y="15100"/>
                  </a:cubicBezTo>
                  <a:lnTo>
                    <a:pt x="59851" y="13737"/>
                  </a:lnTo>
                  <a:cubicBezTo>
                    <a:pt x="59994" y="13656"/>
                    <a:pt x="59977" y="13513"/>
                    <a:pt x="59812" y="13418"/>
                  </a:cubicBezTo>
                  <a:lnTo>
                    <a:pt x="57532" y="12102"/>
                  </a:lnTo>
                  <a:cubicBezTo>
                    <a:pt x="57442" y="12050"/>
                    <a:pt x="57327" y="12023"/>
                    <a:pt x="57218" y="12023"/>
                  </a:cubicBezTo>
                  <a:close/>
                  <a:moveTo>
                    <a:pt x="40598" y="12138"/>
                  </a:moveTo>
                  <a:cubicBezTo>
                    <a:pt x="40507" y="12138"/>
                    <a:pt x="40420" y="12156"/>
                    <a:pt x="40354" y="12193"/>
                  </a:cubicBezTo>
                  <a:lnTo>
                    <a:pt x="38002" y="13553"/>
                  </a:lnTo>
                  <a:cubicBezTo>
                    <a:pt x="37857" y="13634"/>
                    <a:pt x="37875" y="13780"/>
                    <a:pt x="38040" y="13877"/>
                  </a:cubicBezTo>
                  <a:lnTo>
                    <a:pt x="40312" y="15188"/>
                  </a:lnTo>
                  <a:cubicBezTo>
                    <a:pt x="40403" y="15241"/>
                    <a:pt x="40520" y="15268"/>
                    <a:pt x="40631" y="15268"/>
                  </a:cubicBezTo>
                  <a:cubicBezTo>
                    <a:pt x="40722" y="15268"/>
                    <a:pt x="40809" y="15249"/>
                    <a:pt x="40874" y="15212"/>
                  </a:cubicBezTo>
                  <a:lnTo>
                    <a:pt x="43226" y="13854"/>
                  </a:lnTo>
                  <a:cubicBezTo>
                    <a:pt x="43372" y="13771"/>
                    <a:pt x="43353" y="13625"/>
                    <a:pt x="43187" y="13530"/>
                  </a:cubicBezTo>
                  <a:lnTo>
                    <a:pt x="40916" y="12217"/>
                  </a:lnTo>
                  <a:cubicBezTo>
                    <a:pt x="40825" y="12164"/>
                    <a:pt x="40709" y="12138"/>
                    <a:pt x="40598" y="12138"/>
                  </a:cubicBezTo>
                  <a:close/>
                  <a:moveTo>
                    <a:pt x="69619" y="14420"/>
                  </a:moveTo>
                  <a:cubicBezTo>
                    <a:pt x="69449" y="14420"/>
                    <a:pt x="69287" y="14455"/>
                    <a:pt x="69166" y="14524"/>
                  </a:cubicBezTo>
                  <a:lnTo>
                    <a:pt x="67263" y="15622"/>
                  </a:lnTo>
                  <a:cubicBezTo>
                    <a:pt x="66995" y="15776"/>
                    <a:pt x="67028" y="16047"/>
                    <a:pt x="67339" y="16226"/>
                  </a:cubicBezTo>
                  <a:lnTo>
                    <a:pt x="69090" y="17239"/>
                  </a:lnTo>
                  <a:cubicBezTo>
                    <a:pt x="69259" y="17336"/>
                    <a:pt x="69475" y="17387"/>
                    <a:pt x="69681" y="17387"/>
                  </a:cubicBezTo>
                  <a:cubicBezTo>
                    <a:pt x="69852" y="17387"/>
                    <a:pt x="70015" y="17352"/>
                    <a:pt x="70136" y="17281"/>
                  </a:cubicBezTo>
                  <a:lnTo>
                    <a:pt x="72039" y="16184"/>
                  </a:lnTo>
                  <a:cubicBezTo>
                    <a:pt x="72307" y="16029"/>
                    <a:pt x="72274" y="15758"/>
                    <a:pt x="71963" y="15580"/>
                  </a:cubicBezTo>
                  <a:lnTo>
                    <a:pt x="70212" y="14568"/>
                  </a:lnTo>
                  <a:cubicBezTo>
                    <a:pt x="70042" y="14471"/>
                    <a:pt x="69825" y="14420"/>
                    <a:pt x="69619" y="14420"/>
                  </a:cubicBezTo>
                  <a:close/>
                  <a:moveTo>
                    <a:pt x="61310" y="14472"/>
                  </a:moveTo>
                  <a:cubicBezTo>
                    <a:pt x="61145" y="14472"/>
                    <a:pt x="60987" y="14505"/>
                    <a:pt x="60869" y="14573"/>
                  </a:cubicBezTo>
                  <a:lnTo>
                    <a:pt x="58937" y="15687"/>
                  </a:lnTo>
                  <a:cubicBezTo>
                    <a:pt x="58676" y="15837"/>
                    <a:pt x="58710" y="16100"/>
                    <a:pt x="59011" y="16274"/>
                  </a:cubicBezTo>
                  <a:lnTo>
                    <a:pt x="60794" y="17305"/>
                  </a:lnTo>
                  <a:cubicBezTo>
                    <a:pt x="60959" y="17400"/>
                    <a:pt x="61170" y="17449"/>
                    <a:pt x="61370" y="17449"/>
                  </a:cubicBezTo>
                  <a:cubicBezTo>
                    <a:pt x="61535" y="17449"/>
                    <a:pt x="61692" y="17416"/>
                    <a:pt x="61810" y="17348"/>
                  </a:cubicBezTo>
                  <a:lnTo>
                    <a:pt x="63742" y="16232"/>
                  </a:lnTo>
                  <a:cubicBezTo>
                    <a:pt x="64002" y="16082"/>
                    <a:pt x="63969" y="15820"/>
                    <a:pt x="63669" y="15646"/>
                  </a:cubicBezTo>
                  <a:lnTo>
                    <a:pt x="61884" y="14615"/>
                  </a:lnTo>
                  <a:cubicBezTo>
                    <a:pt x="61720" y="14520"/>
                    <a:pt x="61510" y="14472"/>
                    <a:pt x="61310" y="14472"/>
                  </a:cubicBezTo>
                  <a:close/>
                  <a:moveTo>
                    <a:pt x="44689" y="14581"/>
                  </a:moveTo>
                  <a:cubicBezTo>
                    <a:pt x="44527" y="14581"/>
                    <a:pt x="44373" y="14614"/>
                    <a:pt x="44257" y="14680"/>
                  </a:cubicBezTo>
                  <a:lnTo>
                    <a:pt x="42306" y="15807"/>
                  </a:lnTo>
                  <a:cubicBezTo>
                    <a:pt x="42052" y="15954"/>
                    <a:pt x="42083" y="16211"/>
                    <a:pt x="42377" y="16380"/>
                  </a:cubicBezTo>
                  <a:lnTo>
                    <a:pt x="44186" y="17425"/>
                  </a:lnTo>
                  <a:cubicBezTo>
                    <a:pt x="44347" y="17518"/>
                    <a:pt x="44553" y="17566"/>
                    <a:pt x="44748" y="17566"/>
                  </a:cubicBezTo>
                  <a:cubicBezTo>
                    <a:pt x="44910" y="17566"/>
                    <a:pt x="45064" y="17533"/>
                    <a:pt x="45179" y="17466"/>
                  </a:cubicBezTo>
                  <a:lnTo>
                    <a:pt x="47130" y="16341"/>
                  </a:lnTo>
                  <a:cubicBezTo>
                    <a:pt x="47386" y="16193"/>
                    <a:pt x="47354" y="15937"/>
                    <a:pt x="47059" y="15767"/>
                  </a:cubicBezTo>
                  <a:lnTo>
                    <a:pt x="45252" y="14723"/>
                  </a:lnTo>
                  <a:cubicBezTo>
                    <a:pt x="45090" y="14629"/>
                    <a:pt x="44884" y="14581"/>
                    <a:pt x="44689" y="14581"/>
                  </a:cubicBezTo>
                  <a:close/>
                  <a:moveTo>
                    <a:pt x="53015" y="14451"/>
                  </a:moveTo>
                  <a:cubicBezTo>
                    <a:pt x="52924" y="14451"/>
                    <a:pt x="52837" y="14469"/>
                    <a:pt x="52773" y="14506"/>
                  </a:cubicBezTo>
                  <a:lnTo>
                    <a:pt x="50412" y="15867"/>
                  </a:lnTo>
                  <a:cubicBezTo>
                    <a:pt x="50270" y="15949"/>
                    <a:pt x="50288" y="16093"/>
                    <a:pt x="50452" y="16187"/>
                  </a:cubicBezTo>
                  <a:lnTo>
                    <a:pt x="52732" y="17504"/>
                  </a:lnTo>
                  <a:cubicBezTo>
                    <a:pt x="52821" y="17556"/>
                    <a:pt x="52937" y="17583"/>
                    <a:pt x="53046" y="17583"/>
                  </a:cubicBezTo>
                  <a:cubicBezTo>
                    <a:pt x="53136" y="17583"/>
                    <a:pt x="53222" y="17565"/>
                    <a:pt x="53286" y="17528"/>
                  </a:cubicBezTo>
                  <a:lnTo>
                    <a:pt x="55646" y="16165"/>
                  </a:lnTo>
                  <a:cubicBezTo>
                    <a:pt x="55788" y="16084"/>
                    <a:pt x="55770" y="15940"/>
                    <a:pt x="55606" y="15846"/>
                  </a:cubicBezTo>
                  <a:lnTo>
                    <a:pt x="53327" y="14529"/>
                  </a:lnTo>
                  <a:cubicBezTo>
                    <a:pt x="53238" y="14477"/>
                    <a:pt x="53123" y="14451"/>
                    <a:pt x="53015" y="14451"/>
                  </a:cubicBezTo>
                  <a:close/>
                  <a:moveTo>
                    <a:pt x="36392" y="14565"/>
                  </a:moveTo>
                  <a:cubicBezTo>
                    <a:pt x="36301" y="14565"/>
                    <a:pt x="36213" y="14584"/>
                    <a:pt x="36148" y="14621"/>
                  </a:cubicBezTo>
                  <a:lnTo>
                    <a:pt x="33794" y="15979"/>
                  </a:lnTo>
                  <a:cubicBezTo>
                    <a:pt x="33650" y="16063"/>
                    <a:pt x="33668" y="16208"/>
                    <a:pt x="33834" y="16303"/>
                  </a:cubicBezTo>
                  <a:lnTo>
                    <a:pt x="36107" y="17616"/>
                  </a:lnTo>
                  <a:cubicBezTo>
                    <a:pt x="36198" y="17668"/>
                    <a:pt x="36314" y="17695"/>
                    <a:pt x="36424" y="17695"/>
                  </a:cubicBezTo>
                  <a:cubicBezTo>
                    <a:pt x="36516" y="17695"/>
                    <a:pt x="36603" y="17676"/>
                    <a:pt x="36668" y="17638"/>
                  </a:cubicBezTo>
                  <a:lnTo>
                    <a:pt x="39021" y="16281"/>
                  </a:lnTo>
                  <a:cubicBezTo>
                    <a:pt x="39165" y="16197"/>
                    <a:pt x="39146" y="16052"/>
                    <a:pt x="38981" y="15957"/>
                  </a:cubicBezTo>
                  <a:lnTo>
                    <a:pt x="36709" y="14644"/>
                  </a:lnTo>
                  <a:cubicBezTo>
                    <a:pt x="36618" y="14592"/>
                    <a:pt x="36502" y="14565"/>
                    <a:pt x="36392" y="14565"/>
                  </a:cubicBezTo>
                  <a:close/>
                  <a:moveTo>
                    <a:pt x="65414" y="16847"/>
                  </a:moveTo>
                  <a:cubicBezTo>
                    <a:pt x="65244" y="16847"/>
                    <a:pt x="65080" y="16882"/>
                    <a:pt x="64959" y="16953"/>
                  </a:cubicBezTo>
                  <a:lnTo>
                    <a:pt x="63056" y="18050"/>
                  </a:lnTo>
                  <a:cubicBezTo>
                    <a:pt x="62788" y="18205"/>
                    <a:pt x="62821" y="18476"/>
                    <a:pt x="63132" y="18654"/>
                  </a:cubicBezTo>
                  <a:lnTo>
                    <a:pt x="64883" y="19665"/>
                  </a:lnTo>
                  <a:cubicBezTo>
                    <a:pt x="65053" y="19763"/>
                    <a:pt x="65271" y="19813"/>
                    <a:pt x="65477" y="19813"/>
                  </a:cubicBezTo>
                  <a:cubicBezTo>
                    <a:pt x="65647" y="19813"/>
                    <a:pt x="65810" y="19779"/>
                    <a:pt x="65931" y="19709"/>
                  </a:cubicBezTo>
                  <a:lnTo>
                    <a:pt x="67834" y="18612"/>
                  </a:lnTo>
                  <a:cubicBezTo>
                    <a:pt x="68102" y="18457"/>
                    <a:pt x="68068" y="18186"/>
                    <a:pt x="67758" y="18008"/>
                  </a:cubicBezTo>
                  <a:lnTo>
                    <a:pt x="66006" y="16995"/>
                  </a:lnTo>
                  <a:cubicBezTo>
                    <a:pt x="65837" y="16897"/>
                    <a:pt x="65620" y="16847"/>
                    <a:pt x="65414" y="16847"/>
                  </a:cubicBezTo>
                  <a:close/>
                  <a:moveTo>
                    <a:pt x="57104" y="16899"/>
                  </a:moveTo>
                  <a:cubicBezTo>
                    <a:pt x="56939" y="16899"/>
                    <a:pt x="56781" y="16932"/>
                    <a:pt x="56663" y="17001"/>
                  </a:cubicBezTo>
                  <a:lnTo>
                    <a:pt x="54731" y="18115"/>
                  </a:lnTo>
                  <a:cubicBezTo>
                    <a:pt x="54471" y="18265"/>
                    <a:pt x="54504" y="18529"/>
                    <a:pt x="54804" y="18701"/>
                  </a:cubicBezTo>
                  <a:lnTo>
                    <a:pt x="56589" y="19732"/>
                  </a:lnTo>
                  <a:cubicBezTo>
                    <a:pt x="56754" y="19827"/>
                    <a:pt x="56964" y="19876"/>
                    <a:pt x="57163" y="19876"/>
                  </a:cubicBezTo>
                  <a:cubicBezTo>
                    <a:pt x="57329" y="19876"/>
                    <a:pt x="57487" y="19842"/>
                    <a:pt x="57605" y="19774"/>
                  </a:cubicBezTo>
                  <a:lnTo>
                    <a:pt x="59536" y="18660"/>
                  </a:lnTo>
                  <a:cubicBezTo>
                    <a:pt x="59797" y="18510"/>
                    <a:pt x="59763" y="18247"/>
                    <a:pt x="59464" y="18073"/>
                  </a:cubicBezTo>
                  <a:lnTo>
                    <a:pt x="57679" y="17042"/>
                  </a:lnTo>
                  <a:cubicBezTo>
                    <a:pt x="57514" y="16948"/>
                    <a:pt x="57304" y="16899"/>
                    <a:pt x="57104" y="16899"/>
                  </a:cubicBezTo>
                  <a:close/>
                  <a:moveTo>
                    <a:pt x="40481" y="17008"/>
                  </a:moveTo>
                  <a:cubicBezTo>
                    <a:pt x="40320" y="17008"/>
                    <a:pt x="40166" y="17041"/>
                    <a:pt x="40052" y="17107"/>
                  </a:cubicBezTo>
                  <a:lnTo>
                    <a:pt x="38099" y="18235"/>
                  </a:lnTo>
                  <a:cubicBezTo>
                    <a:pt x="37845" y="18382"/>
                    <a:pt x="37876" y="18638"/>
                    <a:pt x="38170" y="18809"/>
                  </a:cubicBezTo>
                  <a:lnTo>
                    <a:pt x="39979" y="19853"/>
                  </a:lnTo>
                  <a:cubicBezTo>
                    <a:pt x="40140" y="19946"/>
                    <a:pt x="40345" y="19993"/>
                    <a:pt x="40540" y="19993"/>
                  </a:cubicBezTo>
                  <a:cubicBezTo>
                    <a:pt x="40702" y="19993"/>
                    <a:pt x="40857" y="19961"/>
                    <a:pt x="40972" y="19894"/>
                  </a:cubicBezTo>
                  <a:lnTo>
                    <a:pt x="42925" y="18768"/>
                  </a:lnTo>
                  <a:cubicBezTo>
                    <a:pt x="43179" y="18621"/>
                    <a:pt x="43148" y="18364"/>
                    <a:pt x="42854" y="18194"/>
                  </a:cubicBezTo>
                  <a:lnTo>
                    <a:pt x="41045" y="17149"/>
                  </a:lnTo>
                  <a:cubicBezTo>
                    <a:pt x="40884" y="17056"/>
                    <a:pt x="40677" y="17008"/>
                    <a:pt x="40481" y="17008"/>
                  </a:cubicBezTo>
                  <a:close/>
                  <a:moveTo>
                    <a:pt x="48807" y="16878"/>
                  </a:moveTo>
                  <a:cubicBezTo>
                    <a:pt x="48717" y="16878"/>
                    <a:pt x="48631" y="16896"/>
                    <a:pt x="48567" y="16933"/>
                  </a:cubicBezTo>
                  <a:lnTo>
                    <a:pt x="46205" y="18295"/>
                  </a:lnTo>
                  <a:cubicBezTo>
                    <a:pt x="46065" y="18377"/>
                    <a:pt x="46081" y="18521"/>
                    <a:pt x="46246" y="18615"/>
                  </a:cubicBezTo>
                  <a:lnTo>
                    <a:pt x="48526" y="19932"/>
                  </a:lnTo>
                  <a:cubicBezTo>
                    <a:pt x="48616" y="19984"/>
                    <a:pt x="48730" y="20010"/>
                    <a:pt x="48838" y="20010"/>
                  </a:cubicBezTo>
                  <a:cubicBezTo>
                    <a:pt x="48929" y="20010"/>
                    <a:pt x="49015" y="19992"/>
                    <a:pt x="49079" y="19955"/>
                  </a:cubicBezTo>
                  <a:lnTo>
                    <a:pt x="51440" y="18592"/>
                  </a:lnTo>
                  <a:cubicBezTo>
                    <a:pt x="51581" y="18510"/>
                    <a:pt x="51564" y="18367"/>
                    <a:pt x="51399" y="18273"/>
                  </a:cubicBezTo>
                  <a:lnTo>
                    <a:pt x="49120" y="16956"/>
                  </a:lnTo>
                  <a:cubicBezTo>
                    <a:pt x="49030" y="16904"/>
                    <a:pt x="48915" y="16878"/>
                    <a:pt x="48807" y="16878"/>
                  </a:cubicBezTo>
                  <a:close/>
                  <a:moveTo>
                    <a:pt x="32185" y="16993"/>
                  </a:moveTo>
                  <a:cubicBezTo>
                    <a:pt x="32094" y="16993"/>
                    <a:pt x="32007" y="17011"/>
                    <a:pt x="31942" y="17048"/>
                  </a:cubicBezTo>
                  <a:lnTo>
                    <a:pt x="29588" y="18406"/>
                  </a:lnTo>
                  <a:cubicBezTo>
                    <a:pt x="29444" y="18489"/>
                    <a:pt x="29462" y="18635"/>
                    <a:pt x="29627" y="18731"/>
                  </a:cubicBezTo>
                  <a:lnTo>
                    <a:pt x="31900" y="20042"/>
                  </a:lnTo>
                  <a:cubicBezTo>
                    <a:pt x="31991" y="20096"/>
                    <a:pt x="32108" y="20123"/>
                    <a:pt x="32218" y="20123"/>
                  </a:cubicBezTo>
                  <a:cubicBezTo>
                    <a:pt x="32309" y="20123"/>
                    <a:pt x="32396" y="20104"/>
                    <a:pt x="32461" y="20067"/>
                  </a:cubicBezTo>
                  <a:lnTo>
                    <a:pt x="34815" y="18709"/>
                  </a:lnTo>
                  <a:cubicBezTo>
                    <a:pt x="34959" y="18625"/>
                    <a:pt x="34941" y="18480"/>
                    <a:pt x="34774" y="18385"/>
                  </a:cubicBezTo>
                  <a:lnTo>
                    <a:pt x="32502" y="17072"/>
                  </a:lnTo>
                  <a:cubicBezTo>
                    <a:pt x="32412" y="17019"/>
                    <a:pt x="32296" y="16993"/>
                    <a:pt x="32185" y="16993"/>
                  </a:cubicBezTo>
                  <a:close/>
                  <a:moveTo>
                    <a:pt x="52898" y="19326"/>
                  </a:moveTo>
                  <a:cubicBezTo>
                    <a:pt x="52732" y="19326"/>
                    <a:pt x="52574" y="19360"/>
                    <a:pt x="52456" y="19428"/>
                  </a:cubicBezTo>
                  <a:lnTo>
                    <a:pt x="50526" y="20542"/>
                  </a:lnTo>
                  <a:cubicBezTo>
                    <a:pt x="50266" y="20693"/>
                    <a:pt x="50297" y="20955"/>
                    <a:pt x="50599" y="21129"/>
                  </a:cubicBezTo>
                  <a:lnTo>
                    <a:pt x="52383" y="22160"/>
                  </a:lnTo>
                  <a:cubicBezTo>
                    <a:pt x="52548" y="22255"/>
                    <a:pt x="52758" y="22304"/>
                    <a:pt x="52958" y="22304"/>
                  </a:cubicBezTo>
                  <a:cubicBezTo>
                    <a:pt x="53123" y="22304"/>
                    <a:pt x="53281" y="22270"/>
                    <a:pt x="53399" y="22203"/>
                  </a:cubicBezTo>
                  <a:lnTo>
                    <a:pt x="55329" y="21087"/>
                  </a:lnTo>
                  <a:cubicBezTo>
                    <a:pt x="55590" y="20937"/>
                    <a:pt x="55556" y="20675"/>
                    <a:pt x="55257" y="20501"/>
                  </a:cubicBezTo>
                  <a:lnTo>
                    <a:pt x="53472" y="19470"/>
                  </a:lnTo>
                  <a:cubicBezTo>
                    <a:pt x="53308" y="19375"/>
                    <a:pt x="53098" y="19326"/>
                    <a:pt x="52898" y="19326"/>
                  </a:cubicBezTo>
                  <a:close/>
                  <a:moveTo>
                    <a:pt x="36278" y="19436"/>
                  </a:moveTo>
                  <a:cubicBezTo>
                    <a:pt x="36116" y="19436"/>
                    <a:pt x="35961" y="19469"/>
                    <a:pt x="35845" y="19535"/>
                  </a:cubicBezTo>
                  <a:lnTo>
                    <a:pt x="33893" y="20662"/>
                  </a:lnTo>
                  <a:cubicBezTo>
                    <a:pt x="33638" y="20808"/>
                    <a:pt x="33669" y="21066"/>
                    <a:pt x="33965" y="21235"/>
                  </a:cubicBezTo>
                  <a:lnTo>
                    <a:pt x="35772" y="22280"/>
                  </a:lnTo>
                  <a:cubicBezTo>
                    <a:pt x="35933" y="22373"/>
                    <a:pt x="36138" y="22420"/>
                    <a:pt x="36334" y="22420"/>
                  </a:cubicBezTo>
                  <a:cubicBezTo>
                    <a:pt x="36496" y="22420"/>
                    <a:pt x="36651" y="22387"/>
                    <a:pt x="36767" y="22321"/>
                  </a:cubicBezTo>
                  <a:lnTo>
                    <a:pt x="38718" y="21194"/>
                  </a:lnTo>
                  <a:cubicBezTo>
                    <a:pt x="38972" y="21048"/>
                    <a:pt x="38941" y="20790"/>
                    <a:pt x="38647" y="20621"/>
                  </a:cubicBezTo>
                  <a:lnTo>
                    <a:pt x="36839" y="19576"/>
                  </a:lnTo>
                  <a:cubicBezTo>
                    <a:pt x="36679" y="19483"/>
                    <a:pt x="36473" y="19436"/>
                    <a:pt x="36278" y="19436"/>
                  </a:cubicBezTo>
                  <a:close/>
                  <a:moveTo>
                    <a:pt x="44601" y="19305"/>
                  </a:moveTo>
                  <a:cubicBezTo>
                    <a:pt x="44511" y="19305"/>
                    <a:pt x="44425" y="19323"/>
                    <a:pt x="44360" y="19360"/>
                  </a:cubicBezTo>
                  <a:lnTo>
                    <a:pt x="42000" y="20722"/>
                  </a:lnTo>
                  <a:cubicBezTo>
                    <a:pt x="41858" y="20804"/>
                    <a:pt x="41876" y="20948"/>
                    <a:pt x="42039" y="21042"/>
                  </a:cubicBezTo>
                  <a:lnTo>
                    <a:pt x="44319" y="22360"/>
                  </a:lnTo>
                  <a:cubicBezTo>
                    <a:pt x="44409" y="22411"/>
                    <a:pt x="44524" y="22438"/>
                    <a:pt x="44633" y="22438"/>
                  </a:cubicBezTo>
                  <a:cubicBezTo>
                    <a:pt x="44723" y="22438"/>
                    <a:pt x="44809" y="22420"/>
                    <a:pt x="44873" y="22383"/>
                  </a:cubicBezTo>
                  <a:lnTo>
                    <a:pt x="44873" y="22381"/>
                  </a:lnTo>
                  <a:lnTo>
                    <a:pt x="47233" y="21019"/>
                  </a:lnTo>
                  <a:cubicBezTo>
                    <a:pt x="47376" y="20937"/>
                    <a:pt x="47358" y="20795"/>
                    <a:pt x="47194" y="20699"/>
                  </a:cubicBezTo>
                  <a:lnTo>
                    <a:pt x="44914" y="19382"/>
                  </a:lnTo>
                  <a:cubicBezTo>
                    <a:pt x="44825" y="19331"/>
                    <a:pt x="44710" y="19305"/>
                    <a:pt x="44601" y="19305"/>
                  </a:cubicBezTo>
                  <a:close/>
                  <a:moveTo>
                    <a:pt x="27979" y="19420"/>
                  </a:moveTo>
                  <a:cubicBezTo>
                    <a:pt x="27888" y="19420"/>
                    <a:pt x="27800" y="19438"/>
                    <a:pt x="27735" y="19476"/>
                  </a:cubicBezTo>
                  <a:lnTo>
                    <a:pt x="25383" y="20834"/>
                  </a:lnTo>
                  <a:cubicBezTo>
                    <a:pt x="25237" y="20917"/>
                    <a:pt x="25255" y="21063"/>
                    <a:pt x="25422" y="21158"/>
                  </a:cubicBezTo>
                  <a:lnTo>
                    <a:pt x="27694" y="22471"/>
                  </a:lnTo>
                  <a:cubicBezTo>
                    <a:pt x="27784" y="22523"/>
                    <a:pt x="27900" y="22550"/>
                    <a:pt x="28011" y="22550"/>
                  </a:cubicBezTo>
                  <a:cubicBezTo>
                    <a:pt x="28102" y="22550"/>
                    <a:pt x="28190" y="22531"/>
                    <a:pt x="28256" y="22493"/>
                  </a:cubicBezTo>
                  <a:lnTo>
                    <a:pt x="30608" y="21135"/>
                  </a:lnTo>
                  <a:cubicBezTo>
                    <a:pt x="30752" y="21052"/>
                    <a:pt x="30734" y="20907"/>
                    <a:pt x="30569" y="20811"/>
                  </a:cubicBezTo>
                  <a:lnTo>
                    <a:pt x="28297" y="19499"/>
                  </a:lnTo>
                  <a:cubicBezTo>
                    <a:pt x="28206" y="19447"/>
                    <a:pt x="28089" y="19420"/>
                    <a:pt x="27979" y="19420"/>
                  </a:cubicBezTo>
                  <a:close/>
                  <a:moveTo>
                    <a:pt x="48691" y="21754"/>
                  </a:moveTo>
                  <a:cubicBezTo>
                    <a:pt x="48526" y="21754"/>
                    <a:pt x="48368" y="21787"/>
                    <a:pt x="48251" y="21854"/>
                  </a:cubicBezTo>
                  <a:lnTo>
                    <a:pt x="46319" y="22970"/>
                  </a:lnTo>
                  <a:cubicBezTo>
                    <a:pt x="46059" y="23120"/>
                    <a:pt x="46092" y="23382"/>
                    <a:pt x="46392" y="23556"/>
                  </a:cubicBezTo>
                  <a:lnTo>
                    <a:pt x="48177" y="24587"/>
                  </a:lnTo>
                  <a:cubicBezTo>
                    <a:pt x="48341" y="24682"/>
                    <a:pt x="48552" y="24731"/>
                    <a:pt x="48752" y="24731"/>
                  </a:cubicBezTo>
                  <a:cubicBezTo>
                    <a:pt x="48917" y="24731"/>
                    <a:pt x="49074" y="24698"/>
                    <a:pt x="49192" y="24629"/>
                  </a:cubicBezTo>
                  <a:lnTo>
                    <a:pt x="51124" y="23515"/>
                  </a:lnTo>
                  <a:cubicBezTo>
                    <a:pt x="51384" y="23365"/>
                    <a:pt x="51351" y="23102"/>
                    <a:pt x="51051" y="22928"/>
                  </a:cubicBezTo>
                  <a:lnTo>
                    <a:pt x="49266" y="21897"/>
                  </a:lnTo>
                  <a:cubicBezTo>
                    <a:pt x="49101" y="21802"/>
                    <a:pt x="48890" y="21754"/>
                    <a:pt x="48691" y="21754"/>
                  </a:cubicBezTo>
                  <a:close/>
                  <a:moveTo>
                    <a:pt x="32069" y="21863"/>
                  </a:moveTo>
                  <a:cubicBezTo>
                    <a:pt x="31908" y="21863"/>
                    <a:pt x="31754" y="21896"/>
                    <a:pt x="31639" y="21962"/>
                  </a:cubicBezTo>
                  <a:lnTo>
                    <a:pt x="29686" y="23090"/>
                  </a:lnTo>
                  <a:cubicBezTo>
                    <a:pt x="29432" y="23237"/>
                    <a:pt x="29464" y="23492"/>
                    <a:pt x="29758" y="23664"/>
                  </a:cubicBezTo>
                  <a:lnTo>
                    <a:pt x="31567" y="24708"/>
                  </a:lnTo>
                  <a:cubicBezTo>
                    <a:pt x="31727" y="24801"/>
                    <a:pt x="31933" y="24848"/>
                    <a:pt x="32128" y="24848"/>
                  </a:cubicBezTo>
                  <a:cubicBezTo>
                    <a:pt x="32290" y="24848"/>
                    <a:pt x="32444" y="24816"/>
                    <a:pt x="32560" y="24749"/>
                  </a:cubicBezTo>
                  <a:lnTo>
                    <a:pt x="34513" y="23623"/>
                  </a:lnTo>
                  <a:cubicBezTo>
                    <a:pt x="34767" y="23476"/>
                    <a:pt x="34735" y="23218"/>
                    <a:pt x="34441" y="23049"/>
                  </a:cubicBezTo>
                  <a:lnTo>
                    <a:pt x="32632" y="22004"/>
                  </a:lnTo>
                  <a:cubicBezTo>
                    <a:pt x="32471" y="21911"/>
                    <a:pt x="32264" y="21863"/>
                    <a:pt x="32069" y="21863"/>
                  </a:cubicBezTo>
                  <a:close/>
                  <a:moveTo>
                    <a:pt x="40394" y="21733"/>
                  </a:moveTo>
                  <a:cubicBezTo>
                    <a:pt x="40304" y="21733"/>
                    <a:pt x="40218" y="21751"/>
                    <a:pt x="40155" y="21788"/>
                  </a:cubicBezTo>
                  <a:lnTo>
                    <a:pt x="37795" y="23150"/>
                  </a:lnTo>
                  <a:cubicBezTo>
                    <a:pt x="37652" y="23232"/>
                    <a:pt x="37669" y="23376"/>
                    <a:pt x="37834" y="23470"/>
                  </a:cubicBezTo>
                  <a:lnTo>
                    <a:pt x="40114" y="24787"/>
                  </a:lnTo>
                  <a:cubicBezTo>
                    <a:pt x="40203" y="24839"/>
                    <a:pt x="40317" y="24865"/>
                    <a:pt x="40426" y="24865"/>
                  </a:cubicBezTo>
                  <a:cubicBezTo>
                    <a:pt x="40516" y="24865"/>
                    <a:pt x="40603" y="24847"/>
                    <a:pt x="40668" y="24809"/>
                  </a:cubicBezTo>
                  <a:lnTo>
                    <a:pt x="43028" y="23447"/>
                  </a:lnTo>
                  <a:cubicBezTo>
                    <a:pt x="43169" y="23365"/>
                    <a:pt x="43152" y="23221"/>
                    <a:pt x="42987" y="23128"/>
                  </a:cubicBezTo>
                  <a:lnTo>
                    <a:pt x="40709" y="21811"/>
                  </a:lnTo>
                  <a:cubicBezTo>
                    <a:pt x="40618" y="21759"/>
                    <a:pt x="40503" y="21733"/>
                    <a:pt x="40394" y="21733"/>
                  </a:cubicBezTo>
                  <a:close/>
                  <a:moveTo>
                    <a:pt x="23773" y="21847"/>
                  </a:moveTo>
                  <a:cubicBezTo>
                    <a:pt x="23682" y="21847"/>
                    <a:pt x="23595" y="21865"/>
                    <a:pt x="23530" y="21903"/>
                  </a:cubicBezTo>
                  <a:lnTo>
                    <a:pt x="21177" y="23261"/>
                  </a:lnTo>
                  <a:cubicBezTo>
                    <a:pt x="21032" y="23344"/>
                    <a:pt x="21050" y="23489"/>
                    <a:pt x="21217" y="23586"/>
                  </a:cubicBezTo>
                  <a:lnTo>
                    <a:pt x="23487" y="24897"/>
                  </a:lnTo>
                  <a:cubicBezTo>
                    <a:pt x="23579" y="24950"/>
                    <a:pt x="23695" y="24978"/>
                    <a:pt x="23806" y="24978"/>
                  </a:cubicBezTo>
                  <a:cubicBezTo>
                    <a:pt x="23897" y="24978"/>
                    <a:pt x="23984" y="24959"/>
                    <a:pt x="24049" y="24922"/>
                  </a:cubicBezTo>
                  <a:lnTo>
                    <a:pt x="26403" y="23562"/>
                  </a:lnTo>
                  <a:cubicBezTo>
                    <a:pt x="26547" y="23480"/>
                    <a:pt x="26529" y="23335"/>
                    <a:pt x="26362" y="23240"/>
                  </a:cubicBezTo>
                  <a:lnTo>
                    <a:pt x="24091" y="21927"/>
                  </a:lnTo>
                  <a:cubicBezTo>
                    <a:pt x="24000" y="21874"/>
                    <a:pt x="23883" y="21847"/>
                    <a:pt x="23773" y="21847"/>
                  </a:cubicBezTo>
                  <a:close/>
                  <a:moveTo>
                    <a:pt x="44485" y="24182"/>
                  </a:moveTo>
                  <a:cubicBezTo>
                    <a:pt x="44319" y="24182"/>
                    <a:pt x="44162" y="24216"/>
                    <a:pt x="44044" y="24284"/>
                  </a:cubicBezTo>
                  <a:lnTo>
                    <a:pt x="42114" y="25398"/>
                  </a:lnTo>
                  <a:cubicBezTo>
                    <a:pt x="41853" y="25548"/>
                    <a:pt x="41887" y="25812"/>
                    <a:pt x="42186" y="25984"/>
                  </a:cubicBezTo>
                  <a:lnTo>
                    <a:pt x="43971" y="27015"/>
                  </a:lnTo>
                  <a:cubicBezTo>
                    <a:pt x="44135" y="27110"/>
                    <a:pt x="44346" y="27158"/>
                    <a:pt x="44546" y="27158"/>
                  </a:cubicBezTo>
                  <a:cubicBezTo>
                    <a:pt x="44711" y="27158"/>
                    <a:pt x="44868" y="27125"/>
                    <a:pt x="44987" y="27058"/>
                  </a:cubicBezTo>
                  <a:lnTo>
                    <a:pt x="46917" y="25942"/>
                  </a:lnTo>
                  <a:cubicBezTo>
                    <a:pt x="47177" y="25792"/>
                    <a:pt x="47144" y="25530"/>
                    <a:pt x="46844" y="25356"/>
                  </a:cubicBezTo>
                  <a:lnTo>
                    <a:pt x="45060" y="24327"/>
                  </a:lnTo>
                  <a:cubicBezTo>
                    <a:pt x="44895" y="24231"/>
                    <a:pt x="44685" y="24182"/>
                    <a:pt x="44485" y="24182"/>
                  </a:cubicBezTo>
                  <a:close/>
                  <a:moveTo>
                    <a:pt x="27865" y="24291"/>
                  </a:moveTo>
                  <a:cubicBezTo>
                    <a:pt x="27703" y="24291"/>
                    <a:pt x="27548" y="24324"/>
                    <a:pt x="27432" y="24390"/>
                  </a:cubicBezTo>
                  <a:lnTo>
                    <a:pt x="25481" y="25516"/>
                  </a:lnTo>
                  <a:cubicBezTo>
                    <a:pt x="25227" y="25663"/>
                    <a:pt x="25259" y="25921"/>
                    <a:pt x="25552" y="26090"/>
                  </a:cubicBezTo>
                  <a:lnTo>
                    <a:pt x="27361" y="27135"/>
                  </a:lnTo>
                  <a:cubicBezTo>
                    <a:pt x="27522" y="27228"/>
                    <a:pt x="27728" y="27275"/>
                    <a:pt x="27924" y="27275"/>
                  </a:cubicBezTo>
                  <a:cubicBezTo>
                    <a:pt x="28085" y="27275"/>
                    <a:pt x="28239" y="27243"/>
                    <a:pt x="28354" y="27176"/>
                  </a:cubicBezTo>
                  <a:lnTo>
                    <a:pt x="30306" y="26049"/>
                  </a:lnTo>
                  <a:cubicBezTo>
                    <a:pt x="30561" y="25902"/>
                    <a:pt x="30530" y="25645"/>
                    <a:pt x="30234" y="25476"/>
                  </a:cubicBezTo>
                  <a:lnTo>
                    <a:pt x="28427" y="24431"/>
                  </a:lnTo>
                  <a:cubicBezTo>
                    <a:pt x="28266" y="24338"/>
                    <a:pt x="28061" y="24291"/>
                    <a:pt x="27865" y="24291"/>
                  </a:cubicBezTo>
                  <a:close/>
                  <a:moveTo>
                    <a:pt x="36188" y="24159"/>
                  </a:moveTo>
                  <a:cubicBezTo>
                    <a:pt x="36098" y="24159"/>
                    <a:pt x="36012" y="24178"/>
                    <a:pt x="35948" y="24215"/>
                  </a:cubicBezTo>
                  <a:lnTo>
                    <a:pt x="33588" y="25577"/>
                  </a:lnTo>
                  <a:cubicBezTo>
                    <a:pt x="33445" y="25659"/>
                    <a:pt x="33464" y="25803"/>
                    <a:pt x="33627" y="25896"/>
                  </a:cubicBezTo>
                  <a:lnTo>
                    <a:pt x="35907" y="27213"/>
                  </a:lnTo>
                  <a:cubicBezTo>
                    <a:pt x="35997" y="27266"/>
                    <a:pt x="36112" y="27293"/>
                    <a:pt x="36221" y="27293"/>
                  </a:cubicBezTo>
                  <a:cubicBezTo>
                    <a:pt x="36311" y="27293"/>
                    <a:pt x="36397" y="27275"/>
                    <a:pt x="36461" y="27238"/>
                  </a:cubicBezTo>
                  <a:lnTo>
                    <a:pt x="36461" y="27236"/>
                  </a:lnTo>
                  <a:lnTo>
                    <a:pt x="38821" y="25874"/>
                  </a:lnTo>
                  <a:cubicBezTo>
                    <a:pt x="38963" y="25792"/>
                    <a:pt x="38945" y="25650"/>
                    <a:pt x="38782" y="25554"/>
                  </a:cubicBezTo>
                  <a:lnTo>
                    <a:pt x="36502" y="24237"/>
                  </a:lnTo>
                  <a:cubicBezTo>
                    <a:pt x="36412" y="24186"/>
                    <a:pt x="36297" y="24159"/>
                    <a:pt x="36188" y="24159"/>
                  </a:cubicBezTo>
                  <a:close/>
                  <a:moveTo>
                    <a:pt x="19566" y="24275"/>
                  </a:moveTo>
                  <a:cubicBezTo>
                    <a:pt x="19475" y="24275"/>
                    <a:pt x="19388" y="24294"/>
                    <a:pt x="19323" y="24331"/>
                  </a:cubicBezTo>
                  <a:lnTo>
                    <a:pt x="16970" y="25689"/>
                  </a:lnTo>
                  <a:cubicBezTo>
                    <a:pt x="16825" y="25772"/>
                    <a:pt x="16843" y="25918"/>
                    <a:pt x="17010" y="26013"/>
                  </a:cubicBezTo>
                  <a:lnTo>
                    <a:pt x="19282" y="27325"/>
                  </a:lnTo>
                  <a:cubicBezTo>
                    <a:pt x="19372" y="27378"/>
                    <a:pt x="19488" y="27404"/>
                    <a:pt x="19599" y="27404"/>
                  </a:cubicBezTo>
                  <a:cubicBezTo>
                    <a:pt x="19691" y="27404"/>
                    <a:pt x="19778" y="27386"/>
                    <a:pt x="19844" y="27348"/>
                  </a:cubicBezTo>
                  <a:lnTo>
                    <a:pt x="22196" y="25992"/>
                  </a:lnTo>
                  <a:cubicBezTo>
                    <a:pt x="22340" y="25909"/>
                    <a:pt x="22322" y="25763"/>
                    <a:pt x="22157" y="25666"/>
                  </a:cubicBezTo>
                  <a:lnTo>
                    <a:pt x="19884" y="24355"/>
                  </a:lnTo>
                  <a:cubicBezTo>
                    <a:pt x="19793" y="24302"/>
                    <a:pt x="19676" y="24275"/>
                    <a:pt x="19566" y="24275"/>
                  </a:cubicBezTo>
                  <a:close/>
                  <a:moveTo>
                    <a:pt x="40279" y="26608"/>
                  </a:moveTo>
                  <a:cubicBezTo>
                    <a:pt x="40113" y="26608"/>
                    <a:pt x="39955" y="26641"/>
                    <a:pt x="39837" y="26709"/>
                  </a:cubicBezTo>
                  <a:lnTo>
                    <a:pt x="37907" y="27825"/>
                  </a:lnTo>
                  <a:cubicBezTo>
                    <a:pt x="37646" y="27976"/>
                    <a:pt x="37680" y="28237"/>
                    <a:pt x="37979" y="28411"/>
                  </a:cubicBezTo>
                  <a:lnTo>
                    <a:pt x="39764" y="29442"/>
                  </a:lnTo>
                  <a:cubicBezTo>
                    <a:pt x="39929" y="29537"/>
                    <a:pt x="40139" y="29586"/>
                    <a:pt x="40339" y="29586"/>
                  </a:cubicBezTo>
                  <a:cubicBezTo>
                    <a:pt x="40504" y="29586"/>
                    <a:pt x="40663" y="29552"/>
                    <a:pt x="40781" y="29484"/>
                  </a:cubicBezTo>
                  <a:lnTo>
                    <a:pt x="42712" y="28370"/>
                  </a:lnTo>
                  <a:cubicBezTo>
                    <a:pt x="42972" y="28219"/>
                    <a:pt x="42939" y="27957"/>
                    <a:pt x="42637" y="27783"/>
                  </a:cubicBezTo>
                  <a:lnTo>
                    <a:pt x="40853" y="26752"/>
                  </a:lnTo>
                  <a:cubicBezTo>
                    <a:pt x="40689" y="26657"/>
                    <a:pt x="40478" y="26608"/>
                    <a:pt x="40279" y="26608"/>
                  </a:cubicBezTo>
                  <a:close/>
                  <a:moveTo>
                    <a:pt x="23656" y="26718"/>
                  </a:moveTo>
                  <a:cubicBezTo>
                    <a:pt x="23495" y="26718"/>
                    <a:pt x="23342" y="26751"/>
                    <a:pt x="23227" y="26817"/>
                  </a:cubicBezTo>
                  <a:lnTo>
                    <a:pt x="21276" y="27945"/>
                  </a:lnTo>
                  <a:cubicBezTo>
                    <a:pt x="21020" y="28091"/>
                    <a:pt x="21052" y="28347"/>
                    <a:pt x="21347" y="28517"/>
                  </a:cubicBezTo>
                  <a:lnTo>
                    <a:pt x="23154" y="29563"/>
                  </a:lnTo>
                  <a:cubicBezTo>
                    <a:pt x="23315" y="29656"/>
                    <a:pt x="23521" y="29703"/>
                    <a:pt x="23716" y="29703"/>
                  </a:cubicBezTo>
                  <a:cubicBezTo>
                    <a:pt x="23877" y="29703"/>
                    <a:pt x="24032" y="29670"/>
                    <a:pt x="24147" y="29604"/>
                  </a:cubicBezTo>
                  <a:lnTo>
                    <a:pt x="26100" y="28478"/>
                  </a:lnTo>
                  <a:cubicBezTo>
                    <a:pt x="26355" y="28329"/>
                    <a:pt x="26323" y="28073"/>
                    <a:pt x="26029" y="27904"/>
                  </a:cubicBezTo>
                  <a:lnTo>
                    <a:pt x="24220" y="26859"/>
                  </a:lnTo>
                  <a:cubicBezTo>
                    <a:pt x="24059" y="26766"/>
                    <a:pt x="23852" y="26718"/>
                    <a:pt x="23656" y="26718"/>
                  </a:cubicBezTo>
                  <a:close/>
                  <a:moveTo>
                    <a:pt x="31982" y="26588"/>
                  </a:moveTo>
                  <a:cubicBezTo>
                    <a:pt x="31892" y="26588"/>
                    <a:pt x="31806" y="26606"/>
                    <a:pt x="31742" y="26643"/>
                  </a:cubicBezTo>
                  <a:lnTo>
                    <a:pt x="29382" y="28005"/>
                  </a:lnTo>
                  <a:cubicBezTo>
                    <a:pt x="29240" y="28087"/>
                    <a:pt x="29257" y="28231"/>
                    <a:pt x="29422" y="28325"/>
                  </a:cubicBezTo>
                  <a:lnTo>
                    <a:pt x="31701" y="29642"/>
                  </a:lnTo>
                  <a:cubicBezTo>
                    <a:pt x="31790" y="29694"/>
                    <a:pt x="31905" y="29720"/>
                    <a:pt x="32013" y="29720"/>
                  </a:cubicBezTo>
                  <a:cubicBezTo>
                    <a:pt x="32104" y="29720"/>
                    <a:pt x="32191" y="29702"/>
                    <a:pt x="32255" y="29664"/>
                  </a:cubicBezTo>
                  <a:lnTo>
                    <a:pt x="34616" y="28302"/>
                  </a:lnTo>
                  <a:cubicBezTo>
                    <a:pt x="34756" y="28220"/>
                    <a:pt x="34740" y="28076"/>
                    <a:pt x="34576" y="27983"/>
                  </a:cubicBezTo>
                  <a:lnTo>
                    <a:pt x="32296" y="26665"/>
                  </a:lnTo>
                  <a:cubicBezTo>
                    <a:pt x="32206" y="26614"/>
                    <a:pt x="32091" y="26588"/>
                    <a:pt x="31982" y="26588"/>
                  </a:cubicBezTo>
                  <a:close/>
                  <a:moveTo>
                    <a:pt x="15360" y="26702"/>
                  </a:moveTo>
                  <a:cubicBezTo>
                    <a:pt x="15268" y="26702"/>
                    <a:pt x="15181" y="26720"/>
                    <a:pt x="15116" y="26758"/>
                  </a:cubicBezTo>
                  <a:lnTo>
                    <a:pt x="12762" y="28116"/>
                  </a:lnTo>
                  <a:cubicBezTo>
                    <a:pt x="12619" y="28199"/>
                    <a:pt x="12638" y="28344"/>
                    <a:pt x="12804" y="28440"/>
                  </a:cubicBezTo>
                  <a:lnTo>
                    <a:pt x="12803" y="28440"/>
                  </a:lnTo>
                  <a:lnTo>
                    <a:pt x="15073" y="29752"/>
                  </a:lnTo>
                  <a:cubicBezTo>
                    <a:pt x="15164" y="29804"/>
                    <a:pt x="15281" y="29831"/>
                    <a:pt x="15391" y="29831"/>
                  </a:cubicBezTo>
                  <a:cubicBezTo>
                    <a:pt x="15482" y="29831"/>
                    <a:pt x="15570" y="29813"/>
                    <a:pt x="15635" y="29775"/>
                  </a:cubicBezTo>
                  <a:lnTo>
                    <a:pt x="17989" y="28417"/>
                  </a:lnTo>
                  <a:cubicBezTo>
                    <a:pt x="18133" y="28334"/>
                    <a:pt x="18115" y="28188"/>
                    <a:pt x="17948" y="28093"/>
                  </a:cubicBezTo>
                  <a:lnTo>
                    <a:pt x="15677" y="26781"/>
                  </a:lnTo>
                  <a:cubicBezTo>
                    <a:pt x="15586" y="26728"/>
                    <a:pt x="15470" y="26702"/>
                    <a:pt x="15360" y="26702"/>
                  </a:cubicBezTo>
                  <a:close/>
                  <a:moveTo>
                    <a:pt x="36073" y="29036"/>
                  </a:moveTo>
                  <a:cubicBezTo>
                    <a:pt x="35908" y="29036"/>
                    <a:pt x="35749" y="29070"/>
                    <a:pt x="35631" y="29138"/>
                  </a:cubicBezTo>
                  <a:lnTo>
                    <a:pt x="33701" y="30252"/>
                  </a:lnTo>
                  <a:cubicBezTo>
                    <a:pt x="33441" y="30403"/>
                    <a:pt x="33474" y="30665"/>
                    <a:pt x="33774" y="30839"/>
                  </a:cubicBezTo>
                  <a:lnTo>
                    <a:pt x="35559" y="31870"/>
                  </a:lnTo>
                  <a:cubicBezTo>
                    <a:pt x="35723" y="31965"/>
                    <a:pt x="35934" y="32013"/>
                    <a:pt x="36134" y="32013"/>
                  </a:cubicBezTo>
                  <a:cubicBezTo>
                    <a:pt x="36299" y="32013"/>
                    <a:pt x="36457" y="31980"/>
                    <a:pt x="36574" y="31912"/>
                  </a:cubicBezTo>
                  <a:lnTo>
                    <a:pt x="38505" y="30798"/>
                  </a:lnTo>
                  <a:cubicBezTo>
                    <a:pt x="38765" y="30647"/>
                    <a:pt x="38733" y="30385"/>
                    <a:pt x="38432" y="30211"/>
                  </a:cubicBezTo>
                  <a:lnTo>
                    <a:pt x="36647" y="29180"/>
                  </a:lnTo>
                  <a:cubicBezTo>
                    <a:pt x="36483" y="29085"/>
                    <a:pt x="36273" y="29036"/>
                    <a:pt x="36073" y="29036"/>
                  </a:cubicBezTo>
                  <a:close/>
                  <a:moveTo>
                    <a:pt x="19452" y="29146"/>
                  </a:moveTo>
                  <a:cubicBezTo>
                    <a:pt x="19291" y="29146"/>
                    <a:pt x="19136" y="29178"/>
                    <a:pt x="19020" y="29245"/>
                  </a:cubicBezTo>
                  <a:lnTo>
                    <a:pt x="17069" y="30371"/>
                  </a:lnTo>
                  <a:cubicBezTo>
                    <a:pt x="16814" y="30518"/>
                    <a:pt x="16846" y="30776"/>
                    <a:pt x="17140" y="30945"/>
                  </a:cubicBezTo>
                  <a:lnTo>
                    <a:pt x="18949" y="31990"/>
                  </a:lnTo>
                  <a:cubicBezTo>
                    <a:pt x="19109" y="32083"/>
                    <a:pt x="19314" y="32130"/>
                    <a:pt x="19508" y="32130"/>
                  </a:cubicBezTo>
                  <a:cubicBezTo>
                    <a:pt x="19670" y="32130"/>
                    <a:pt x="19826" y="32097"/>
                    <a:pt x="19942" y="32031"/>
                  </a:cubicBezTo>
                  <a:lnTo>
                    <a:pt x="21893" y="30904"/>
                  </a:lnTo>
                  <a:cubicBezTo>
                    <a:pt x="22149" y="30757"/>
                    <a:pt x="22117" y="30500"/>
                    <a:pt x="21824" y="30330"/>
                  </a:cubicBezTo>
                  <a:lnTo>
                    <a:pt x="20015" y="29286"/>
                  </a:lnTo>
                  <a:cubicBezTo>
                    <a:pt x="19853" y="29193"/>
                    <a:pt x="19648" y="29146"/>
                    <a:pt x="19452" y="29146"/>
                  </a:cubicBezTo>
                  <a:close/>
                  <a:moveTo>
                    <a:pt x="27775" y="29016"/>
                  </a:moveTo>
                  <a:cubicBezTo>
                    <a:pt x="27685" y="29016"/>
                    <a:pt x="27599" y="29034"/>
                    <a:pt x="27535" y="29071"/>
                  </a:cubicBezTo>
                  <a:lnTo>
                    <a:pt x="25175" y="30433"/>
                  </a:lnTo>
                  <a:cubicBezTo>
                    <a:pt x="25033" y="30515"/>
                    <a:pt x="25051" y="30659"/>
                    <a:pt x="25215" y="30753"/>
                  </a:cubicBezTo>
                  <a:lnTo>
                    <a:pt x="27494" y="32070"/>
                  </a:lnTo>
                  <a:cubicBezTo>
                    <a:pt x="27584" y="32121"/>
                    <a:pt x="27699" y="32148"/>
                    <a:pt x="27808" y="32148"/>
                  </a:cubicBezTo>
                  <a:cubicBezTo>
                    <a:pt x="27898" y="32148"/>
                    <a:pt x="27984" y="32130"/>
                    <a:pt x="28049" y="32093"/>
                  </a:cubicBezTo>
                  <a:lnTo>
                    <a:pt x="30409" y="30730"/>
                  </a:lnTo>
                  <a:cubicBezTo>
                    <a:pt x="30551" y="30648"/>
                    <a:pt x="30533" y="30505"/>
                    <a:pt x="30369" y="30409"/>
                  </a:cubicBezTo>
                  <a:lnTo>
                    <a:pt x="28089" y="29095"/>
                  </a:lnTo>
                  <a:cubicBezTo>
                    <a:pt x="28000" y="29043"/>
                    <a:pt x="27884" y="29016"/>
                    <a:pt x="27775" y="29016"/>
                  </a:cubicBezTo>
                  <a:close/>
                  <a:moveTo>
                    <a:pt x="11154" y="29130"/>
                  </a:moveTo>
                  <a:cubicBezTo>
                    <a:pt x="11063" y="29130"/>
                    <a:pt x="10976" y="29148"/>
                    <a:pt x="10910" y="29186"/>
                  </a:cubicBezTo>
                  <a:lnTo>
                    <a:pt x="8558" y="30544"/>
                  </a:lnTo>
                  <a:cubicBezTo>
                    <a:pt x="8414" y="30627"/>
                    <a:pt x="8431" y="30773"/>
                    <a:pt x="8597" y="30868"/>
                  </a:cubicBezTo>
                  <a:lnTo>
                    <a:pt x="10869" y="32180"/>
                  </a:lnTo>
                  <a:cubicBezTo>
                    <a:pt x="10960" y="32232"/>
                    <a:pt x="11076" y="32259"/>
                    <a:pt x="11187" y="32259"/>
                  </a:cubicBezTo>
                  <a:cubicBezTo>
                    <a:pt x="11278" y="32259"/>
                    <a:pt x="11366" y="32241"/>
                    <a:pt x="11431" y="32203"/>
                  </a:cubicBezTo>
                  <a:lnTo>
                    <a:pt x="13784" y="30845"/>
                  </a:lnTo>
                  <a:cubicBezTo>
                    <a:pt x="13927" y="30762"/>
                    <a:pt x="13909" y="30617"/>
                    <a:pt x="13744" y="30521"/>
                  </a:cubicBezTo>
                  <a:lnTo>
                    <a:pt x="11472" y="29209"/>
                  </a:lnTo>
                  <a:cubicBezTo>
                    <a:pt x="11381" y="29157"/>
                    <a:pt x="11265" y="29130"/>
                    <a:pt x="11154" y="29130"/>
                  </a:cubicBezTo>
                  <a:close/>
                  <a:moveTo>
                    <a:pt x="31866" y="31463"/>
                  </a:moveTo>
                  <a:cubicBezTo>
                    <a:pt x="31701" y="31463"/>
                    <a:pt x="31544" y="31497"/>
                    <a:pt x="31426" y="31564"/>
                  </a:cubicBezTo>
                  <a:lnTo>
                    <a:pt x="29494" y="32680"/>
                  </a:lnTo>
                  <a:cubicBezTo>
                    <a:pt x="29234" y="32830"/>
                    <a:pt x="29267" y="33092"/>
                    <a:pt x="29568" y="33266"/>
                  </a:cubicBezTo>
                  <a:lnTo>
                    <a:pt x="31353" y="34297"/>
                  </a:lnTo>
                  <a:cubicBezTo>
                    <a:pt x="31517" y="34392"/>
                    <a:pt x="31727" y="34440"/>
                    <a:pt x="31926" y="34440"/>
                  </a:cubicBezTo>
                  <a:cubicBezTo>
                    <a:pt x="32092" y="34440"/>
                    <a:pt x="32249" y="34407"/>
                    <a:pt x="32367" y="34339"/>
                  </a:cubicBezTo>
                  <a:lnTo>
                    <a:pt x="32369" y="34339"/>
                  </a:lnTo>
                  <a:lnTo>
                    <a:pt x="34299" y="33225"/>
                  </a:lnTo>
                  <a:cubicBezTo>
                    <a:pt x="34561" y="33074"/>
                    <a:pt x="34526" y="32812"/>
                    <a:pt x="34226" y="32638"/>
                  </a:cubicBezTo>
                  <a:lnTo>
                    <a:pt x="32442" y="31607"/>
                  </a:lnTo>
                  <a:cubicBezTo>
                    <a:pt x="32277" y="31512"/>
                    <a:pt x="32066" y="31463"/>
                    <a:pt x="31866" y="31463"/>
                  </a:cubicBezTo>
                  <a:close/>
                  <a:moveTo>
                    <a:pt x="15245" y="31573"/>
                  </a:moveTo>
                  <a:cubicBezTo>
                    <a:pt x="15084" y="31573"/>
                    <a:pt x="14930" y="31605"/>
                    <a:pt x="14815" y="31672"/>
                  </a:cubicBezTo>
                  <a:lnTo>
                    <a:pt x="12863" y="32798"/>
                  </a:lnTo>
                  <a:cubicBezTo>
                    <a:pt x="12607" y="32946"/>
                    <a:pt x="12639" y="33202"/>
                    <a:pt x="12934" y="33372"/>
                  </a:cubicBezTo>
                  <a:lnTo>
                    <a:pt x="14742" y="34416"/>
                  </a:lnTo>
                  <a:cubicBezTo>
                    <a:pt x="14903" y="34510"/>
                    <a:pt x="15109" y="34558"/>
                    <a:pt x="15304" y="34558"/>
                  </a:cubicBezTo>
                  <a:cubicBezTo>
                    <a:pt x="15466" y="34558"/>
                    <a:pt x="15620" y="34525"/>
                    <a:pt x="15735" y="34459"/>
                  </a:cubicBezTo>
                  <a:lnTo>
                    <a:pt x="17688" y="33331"/>
                  </a:lnTo>
                  <a:cubicBezTo>
                    <a:pt x="17942" y="33184"/>
                    <a:pt x="17910" y="32928"/>
                    <a:pt x="17617" y="32759"/>
                  </a:cubicBezTo>
                  <a:lnTo>
                    <a:pt x="15808" y="31714"/>
                  </a:lnTo>
                  <a:cubicBezTo>
                    <a:pt x="15647" y="31620"/>
                    <a:pt x="15441" y="31573"/>
                    <a:pt x="15245" y="31573"/>
                  </a:cubicBezTo>
                  <a:close/>
                  <a:moveTo>
                    <a:pt x="23569" y="31443"/>
                  </a:moveTo>
                  <a:cubicBezTo>
                    <a:pt x="23479" y="31443"/>
                    <a:pt x="23393" y="31461"/>
                    <a:pt x="23328" y="31498"/>
                  </a:cubicBezTo>
                  <a:lnTo>
                    <a:pt x="20968" y="32860"/>
                  </a:lnTo>
                  <a:cubicBezTo>
                    <a:pt x="20826" y="32942"/>
                    <a:pt x="20844" y="33086"/>
                    <a:pt x="21008" y="33180"/>
                  </a:cubicBezTo>
                  <a:lnTo>
                    <a:pt x="23287" y="34497"/>
                  </a:lnTo>
                  <a:cubicBezTo>
                    <a:pt x="23378" y="34548"/>
                    <a:pt x="23493" y="34574"/>
                    <a:pt x="23602" y="34574"/>
                  </a:cubicBezTo>
                  <a:cubicBezTo>
                    <a:pt x="23693" y="34574"/>
                    <a:pt x="23779" y="34556"/>
                    <a:pt x="23843" y="34519"/>
                  </a:cubicBezTo>
                  <a:lnTo>
                    <a:pt x="26203" y="33157"/>
                  </a:lnTo>
                  <a:cubicBezTo>
                    <a:pt x="26345" y="33075"/>
                    <a:pt x="26327" y="32931"/>
                    <a:pt x="26162" y="32837"/>
                  </a:cubicBezTo>
                  <a:lnTo>
                    <a:pt x="23882" y="31520"/>
                  </a:lnTo>
                  <a:cubicBezTo>
                    <a:pt x="23793" y="31469"/>
                    <a:pt x="23678" y="31443"/>
                    <a:pt x="23569" y="31443"/>
                  </a:cubicBezTo>
                  <a:close/>
                  <a:moveTo>
                    <a:pt x="6948" y="31557"/>
                  </a:moveTo>
                  <a:cubicBezTo>
                    <a:pt x="6856" y="31557"/>
                    <a:pt x="6769" y="31575"/>
                    <a:pt x="6703" y="31613"/>
                  </a:cubicBezTo>
                  <a:lnTo>
                    <a:pt x="4351" y="32971"/>
                  </a:lnTo>
                  <a:cubicBezTo>
                    <a:pt x="4207" y="33054"/>
                    <a:pt x="4225" y="33199"/>
                    <a:pt x="4392" y="33296"/>
                  </a:cubicBezTo>
                  <a:lnTo>
                    <a:pt x="6663" y="34607"/>
                  </a:lnTo>
                  <a:cubicBezTo>
                    <a:pt x="6754" y="34660"/>
                    <a:pt x="6871" y="34687"/>
                    <a:pt x="6981" y="34687"/>
                  </a:cubicBezTo>
                  <a:cubicBezTo>
                    <a:pt x="7072" y="34687"/>
                    <a:pt x="7159" y="34669"/>
                    <a:pt x="7224" y="34631"/>
                  </a:cubicBezTo>
                  <a:lnTo>
                    <a:pt x="9577" y="33272"/>
                  </a:lnTo>
                  <a:cubicBezTo>
                    <a:pt x="9720" y="33190"/>
                    <a:pt x="9704" y="33045"/>
                    <a:pt x="9537" y="32948"/>
                  </a:cubicBezTo>
                  <a:lnTo>
                    <a:pt x="7265" y="31637"/>
                  </a:lnTo>
                  <a:cubicBezTo>
                    <a:pt x="7175" y="31584"/>
                    <a:pt x="7058" y="31557"/>
                    <a:pt x="6948" y="31557"/>
                  </a:cubicBezTo>
                  <a:close/>
                  <a:moveTo>
                    <a:pt x="61154" y="19306"/>
                  </a:moveTo>
                  <a:cubicBezTo>
                    <a:pt x="60984" y="19306"/>
                    <a:pt x="60822" y="19340"/>
                    <a:pt x="60700" y="19410"/>
                  </a:cubicBezTo>
                  <a:lnTo>
                    <a:pt x="33613" y="35042"/>
                  </a:lnTo>
                  <a:cubicBezTo>
                    <a:pt x="33345" y="35197"/>
                    <a:pt x="33379" y="35467"/>
                    <a:pt x="33689" y="35647"/>
                  </a:cubicBezTo>
                  <a:lnTo>
                    <a:pt x="35441" y="36658"/>
                  </a:lnTo>
                  <a:cubicBezTo>
                    <a:pt x="35611" y="36756"/>
                    <a:pt x="35828" y="36806"/>
                    <a:pt x="36034" y="36806"/>
                  </a:cubicBezTo>
                  <a:cubicBezTo>
                    <a:pt x="36204" y="36806"/>
                    <a:pt x="36366" y="36772"/>
                    <a:pt x="36488" y="36702"/>
                  </a:cubicBezTo>
                  <a:lnTo>
                    <a:pt x="63574" y="21069"/>
                  </a:lnTo>
                  <a:cubicBezTo>
                    <a:pt x="63843" y="20914"/>
                    <a:pt x="63810" y="20643"/>
                    <a:pt x="63500" y="20466"/>
                  </a:cubicBezTo>
                  <a:lnTo>
                    <a:pt x="63500" y="20465"/>
                  </a:lnTo>
                  <a:lnTo>
                    <a:pt x="61748" y="19454"/>
                  </a:lnTo>
                  <a:cubicBezTo>
                    <a:pt x="61578" y="19356"/>
                    <a:pt x="61360" y="19306"/>
                    <a:pt x="61154" y="19306"/>
                  </a:cubicBezTo>
                  <a:close/>
                  <a:moveTo>
                    <a:pt x="27661" y="33891"/>
                  </a:moveTo>
                  <a:cubicBezTo>
                    <a:pt x="27495" y="33891"/>
                    <a:pt x="27337" y="33924"/>
                    <a:pt x="27219" y="33992"/>
                  </a:cubicBezTo>
                  <a:lnTo>
                    <a:pt x="25287" y="35107"/>
                  </a:lnTo>
                  <a:cubicBezTo>
                    <a:pt x="25027" y="35258"/>
                    <a:pt x="25060" y="35520"/>
                    <a:pt x="25360" y="35694"/>
                  </a:cubicBezTo>
                  <a:lnTo>
                    <a:pt x="27145" y="36725"/>
                  </a:lnTo>
                  <a:cubicBezTo>
                    <a:pt x="27310" y="36819"/>
                    <a:pt x="27521" y="36868"/>
                    <a:pt x="27721" y="36868"/>
                  </a:cubicBezTo>
                  <a:cubicBezTo>
                    <a:pt x="27886" y="36868"/>
                    <a:pt x="28044" y="36835"/>
                    <a:pt x="28162" y="36767"/>
                  </a:cubicBezTo>
                  <a:lnTo>
                    <a:pt x="30094" y="35652"/>
                  </a:lnTo>
                  <a:cubicBezTo>
                    <a:pt x="30354" y="35502"/>
                    <a:pt x="30321" y="35240"/>
                    <a:pt x="30020" y="35066"/>
                  </a:cubicBezTo>
                  <a:lnTo>
                    <a:pt x="28235" y="34035"/>
                  </a:lnTo>
                  <a:cubicBezTo>
                    <a:pt x="28071" y="33940"/>
                    <a:pt x="27860" y="33891"/>
                    <a:pt x="27661" y="33891"/>
                  </a:cubicBezTo>
                  <a:close/>
                  <a:moveTo>
                    <a:pt x="19365" y="33870"/>
                  </a:moveTo>
                  <a:cubicBezTo>
                    <a:pt x="19274" y="33870"/>
                    <a:pt x="19188" y="33889"/>
                    <a:pt x="19123" y="33926"/>
                  </a:cubicBezTo>
                  <a:lnTo>
                    <a:pt x="16763" y="35288"/>
                  </a:lnTo>
                  <a:cubicBezTo>
                    <a:pt x="16621" y="35370"/>
                    <a:pt x="16639" y="35512"/>
                    <a:pt x="16802" y="35608"/>
                  </a:cubicBezTo>
                  <a:lnTo>
                    <a:pt x="19082" y="36925"/>
                  </a:lnTo>
                  <a:cubicBezTo>
                    <a:pt x="19172" y="36976"/>
                    <a:pt x="19286" y="37003"/>
                    <a:pt x="19395" y="37003"/>
                  </a:cubicBezTo>
                  <a:cubicBezTo>
                    <a:pt x="19486" y="37003"/>
                    <a:pt x="19572" y="36984"/>
                    <a:pt x="19636" y="36947"/>
                  </a:cubicBezTo>
                  <a:lnTo>
                    <a:pt x="21996" y="35585"/>
                  </a:lnTo>
                  <a:cubicBezTo>
                    <a:pt x="22138" y="35503"/>
                    <a:pt x="22120" y="35359"/>
                    <a:pt x="21957" y="35266"/>
                  </a:cubicBezTo>
                  <a:lnTo>
                    <a:pt x="19677" y="33949"/>
                  </a:lnTo>
                  <a:cubicBezTo>
                    <a:pt x="19588" y="33897"/>
                    <a:pt x="19474" y="33870"/>
                    <a:pt x="19365" y="33870"/>
                  </a:cubicBezTo>
                  <a:close/>
                  <a:moveTo>
                    <a:pt x="2741" y="33985"/>
                  </a:moveTo>
                  <a:cubicBezTo>
                    <a:pt x="2650" y="33985"/>
                    <a:pt x="2563" y="34003"/>
                    <a:pt x="2498" y="34041"/>
                  </a:cubicBezTo>
                  <a:lnTo>
                    <a:pt x="145" y="35399"/>
                  </a:lnTo>
                  <a:cubicBezTo>
                    <a:pt x="0" y="35482"/>
                    <a:pt x="18" y="35627"/>
                    <a:pt x="185" y="35724"/>
                  </a:cubicBezTo>
                  <a:lnTo>
                    <a:pt x="2457" y="37035"/>
                  </a:lnTo>
                  <a:cubicBezTo>
                    <a:pt x="2548" y="37088"/>
                    <a:pt x="2665" y="37116"/>
                    <a:pt x="2775" y="37116"/>
                  </a:cubicBezTo>
                  <a:cubicBezTo>
                    <a:pt x="2866" y="37116"/>
                    <a:pt x="2953" y="37097"/>
                    <a:pt x="3017" y="37059"/>
                  </a:cubicBezTo>
                  <a:lnTo>
                    <a:pt x="5371" y="35702"/>
                  </a:lnTo>
                  <a:cubicBezTo>
                    <a:pt x="5515" y="35617"/>
                    <a:pt x="5497" y="35471"/>
                    <a:pt x="5332" y="35378"/>
                  </a:cubicBezTo>
                  <a:lnTo>
                    <a:pt x="3060" y="34065"/>
                  </a:lnTo>
                  <a:cubicBezTo>
                    <a:pt x="2968" y="34012"/>
                    <a:pt x="2852" y="33985"/>
                    <a:pt x="2741" y="33985"/>
                  </a:cubicBezTo>
                  <a:close/>
                  <a:moveTo>
                    <a:pt x="31765" y="36267"/>
                  </a:moveTo>
                  <a:cubicBezTo>
                    <a:pt x="31595" y="36267"/>
                    <a:pt x="31432" y="36301"/>
                    <a:pt x="31309" y="36372"/>
                  </a:cubicBezTo>
                  <a:lnTo>
                    <a:pt x="29408" y="37470"/>
                  </a:lnTo>
                  <a:cubicBezTo>
                    <a:pt x="29138" y="37624"/>
                    <a:pt x="29172" y="37894"/>
                    <a:pt x="29484" y="38074"/>
                  </a:cubicBezTo>
                  <a:lnTo>
                    <a:pt x="31234" y="39085"/>
                  </a:lnTo>
                  <a:cubicBezTo>
                    <a:pt x="31404" y="39183"/>
                    <a:pt x="31621" y="39233"/>
                    <a:pt x="31827" y="39233"/>
                  </a:cubicBezTo>
                  <a:cubicBezTo>
                    <a:pt x="31998" y="39233"/>
                    <a:pt x="32160" y="39199"/>
                    <a:pt x="32281" y="39129"/>
                  </a:cubicBezTo>
                  <a:lnTo>
                    <a:pt x="34184" y="38031"/>
                  </a:lnTo>
                  <a:cubicBezTo>
                    <a:pt x="34452" y="37877"/>
                    <a:pt x="34417" y="37606"/>
                    <a:pt x="34108" y="37427"/>
                  </a:cubicBezTo>
                  <a:lnTo>
                    <a:pt x="32357" y="36415"/>
                  </a:lnTo>
                  <a:cubicBezTo>
                    <a:pt x="32187" y="36317"/>
                    <a:pt x="31971" y="36267"/>
                    <a:pt x="31765" y="36267"/>
                  </a:cubicBezTo>
                  <a:close/>
                  <a:moveTo>
                    <a:pt x="23453" y="36318"/>
                  </a:moveTo>
                  <a:cubicBezTo>
                    <a:pt x="23288" y="36318"/>
                    <a:pt x="23131" y="36351"/>
                    <a:pt x="23013" y="36419"/>
                  </a:cubicBezTo>
                  <a:lnTo>
                    <a:pt x="21082" y="37535"/>
                  </a:lnTo>
                  <a:cubicBezTo>
                    <a:pt x="20821" y="37685"/>
                    <a:pt x="20855" y="37947"/>
                    <a:pt x="21154" y="38121"/>
                  </a:cubicBezTo>
                  <a:lnTo>
                    <a:pt x="22939" y="39152"/>
                  </a:lnTo>
                  <a:cubicBezTo>
                    <a:pt x="23104" y="39247"/>
                    <a:pt x="23314" y="39295"/>
                    <a:pt x="23514" y="39295"/>
                  </a:cubicBezTo>
                  <a:cubicBezTo>
                    <a:pt x="23679" y="39295"/>
                    <a:pt x="23837" y="39262"/>
                    <a:pt x="23955" y="39194"/>
                  </a:cubicBezTo>
                  <a:lnTo>
                    <a:pt x="25887" y="38080"/>
                  </a:lnTo>
                  <a:cubicBezTo>
                    <a:pt x="26147" y="37928"/>
                    <a:pt x="26114" y="37667"/>
                    <a:pt x="25814" y="37492"/>
                  </a:cubicBezTo>
                  <a:lnTo>
                    <a:pt x="24029" y="36462"/>
                  </a:lnTo>
                  <a:cubicBezTo>
                    <a:pt x="23864" y="36367"/>
                    <a:pt x="23653" y="36318"/>
                    <a:pt x="23453" y="36318"/>
                  </a:cubicBezTo>
                  <a:close/>
                  <a:moveTo>
                    <a:pt x="11073" y="33980"/>
                  </a:moveTo>
                  <a:cubicBezTo>
                    <a:pt x="10912" y="33980"/>
                    <a:pt x="10757" y="34013"/>
                    <a:pt x="10642" y="34080"/>
                  </a:cubicBezTo>
                  <a:lnTo>
                    <a:pt x="4451" y="37653"/>
                  </a:lnTo>
                  <a:cubicBezTo>
                    <a:pt x="4195" y="37801"/>
                    <a:pt x="4227" y="38057"/>
                    <a:pt x="4522" y="38227"/>
                  </a:cubicBezTo>
                  <a:lnTo>
                    <a:pt x="6329" y="39271"/>
                  </a:lnTo>
                  <a:cubicBezTo>
                    <a:pt x="6490" y="39365"/>
                    <a:pt x="6696" y="39413"/>
                    <a:pt x="6892" y="39413"/>
                  </a:cubicBezTo>
                  <a:cubicBezTo>
                    <a:pt x="7054" y="39413"/>
                    <a:pt x="7208" y="39380"/>
                    <a:pt x="7324" y="39314"/>
                  </a:cubicBezTo>
                  <a:lnTo>
                    <a:pt x="13516" y="35739"/>
                  </a:lnTo>
                  <a:cubicBezTo>
                    <a:pt x="13770" y="35593"/>
                    <a:pt x="13738" y="35337"/>
                    <a:pt x="13445" y="35166"/>
                  </a:cubicBezTo>
                  <a:lnTo>
                    <a:pt x="11635" y="34121"/>
                  </a:lnTo>
                  <a:cubicBezTo>
                    <a:pt x="11475" y="34028"/>
                    <a:pt x="11269" y="33980"/>
                    <a:pt x="11073" y="33980"/>
                  </a:cubicBezTo>
                  <a:close/>
                  <a:moveTo>
                    <a:pt x="15157" y="36296"/>
                  </a:moveTo>
                  <a:cubicBezTo>
                    <a:pt x="15067" y="36296"/>
                    <a:pt x="14982" y="36314"/>
                    <a:pt x="14917" y="36351"/>
                  </a:cubicBezTo>
                  <a:lnTo>
                    <a:pt x="12557" y="37713"/>
                  </a:lnTo>
                  <a:cubicBezTo>
                    <a:pt x="12415" y="37797"/>
                    <a:pt x="12433" y="37941"/>
                    <a:pt x="12597" y="38034"/>
                  </a:cubicBezTo>
                  <a:lnTo>
                    <a:pt x="14877" y="39351"/>
                  </a:lnTo>
                  <a:cubicBezTo>
                    <a:pt x="14966" y="39403"/>
                    <a:pt x="15081" y="39429"/>
                    <a:pt x="15190" y="39429"/>
                  </a:cubicBezTo>
                  <a:cubicBezTo>
                    <a:pt x="15280" y="39429"/>
                    <a:pt x="15366" y="39411"/>
                    <a:pt x="15431" y="39374"/>
                  </a:cubicBezTo>
                  <a:lnTo>
                    <a:pt x="17791" y="38012"/>
                  </a:lnTo>
                  <a:cubicBezTo>
                    <a:pt x="17933" y="37930"/>
                    <a:pt x="17915" y="37786"/>
                    <a:pt x="17751" y="37691"/>
                  </a:cubicBezTo>
                  <a:lnTo>
                    <a:pt x="15472" y="36375"/>
                  </a:lnTo>
                  <a:cubicBezTo>
                    <a:pt x="15381" y="36323"/>
                    <a:pt x="15266" y="36296"/>
                    <a:pt x="15157" y="36296"/>
                  </a:cubicBezTo>
                  <a:close/>
                  <a:moveTo>
                    <a:pt x="27558" y="38695"/>
                  </a:moveTo>
                  <a:cubicBezTo>
                    <a:pt x="27388" y="38695"/>
                    <a:pt x="27225" y="38729"/>
                    <a:pt x="27104" y="38799"/>
                  </a:cubicBezTo>
                  <a:lnTo>
                    <a:pt x="25201" y="39896"/>
                  </a:lnTo>
                  <a:cubicBezTo>
                    <a:pt x="24933" y="40051"/>
                    <a:pt x="24966" y="40322"/>
                    <a:pt x="25277" y="40500"/>
                  </a:cubicBezTo>
                  <a:lnTo>
                    <a:pt x="27028" y="41513"/>
                  </a:lnTo>
                  <a:cubicBezTo>
                    <a:pt x="27198" y="41611"/>
                    <a:pt x="27414" y="41661"/>
                    <a:pt x="27620" y="41661"/>
                  </a:cubicBezTo>
                  <a:cubicBezTo>
                    <a:pt x="27790" y="41661"/>
                    <a:pt x="27953" y="41626"/>
                    <a:pt x="28076" y="41556"/>
                  </a:cubicBezTo>
                  <a:lnTo>
                    <a:pt x="29977" y="40458"/>
                  </a:lnTo>
                  <a:cubicBezTo>
                    <a:pt x="30245" y="40304"/>
                    <a:pt x="30212" y="40033"/>
                    <a:pt x="29901" y="39854"/>
                  </a:cubicBezTo>
                  <a:lnTo>
                    <a:pt x="28151" y="38843"/>
                  </a:lnTo>
                  <a:cubicBezTo>
                    <a:pt x="27982" y="38745"/>
                    <a:pt x="27764" y="38695"/>
                    <a:pt x="27558" y="38695"/>
                  </a:cubicBezTo>
                  <a:close/>
                  <a:moveTo>
                    <a:pt x="19249" y="38746"/>
                  </a:moveTo>
                  <a:cubicBezTo>
                    <a:pt x="19084" y="38746"/>
                    <a:pt x="18926" y="38779"/>
                    <a:pt x="18808" y="38847"/>
                  </a:cubicBezTo>
                  <a:lnTo>
                    <a:pt x="16876" y="39962"/>
                  </a:lnTo>
                  <a:cubicBezTo>
                    <a:pt x="16616" y="40113"/>
                    <a:pt x="16648" y="40375"/>
                    <a:pt x="16949" y="40549"/>
                  </a:cubicBezTo>
                  <a:lnTo>
                    <a:pt x="18734" y="41578"/>
                  </a:lnTo>
                  <a:cubicBezTo>
                    <a:pt x="18898" y="41674"/>
                    <a:pt x="19109" y="41723"/>
                    <a:pt x="19309" y="41723"/>
                  </a:cubicBezTo>
                  <a:cubicBezTo>
                    <a:pt x="19474" y="41723"/>
                    <a:pt x="19632" y="41689"/>
                    <a:pt x="19750" y="41621"/>
                  </a:cubicBezTo>
                  <a:lnTo>
                    <a:pt x="21681" y="40506"/>
                  </a:lnTo>
                  <a:cubicBezTo>
                    <a:pt x="21942" y="40357"/>
                    <a:pt x="21908" y="40093"/>
                    <a:pt x="21609" y="39921"/>
                  </a:cubicBezTo>
                  <a:lnTo>
                    <a:pt x="19822" y="38890"/>
                  </a:lnTo>
                  <a:cubicBezTo>
                    <a:pt x="19658" y="38795"/>
                    <a:pt x="19448" y="38746"/>
                    <a:pt x="19249" y="38746"/>
                  </a:cubicBezTo>
                  <a:close/>
                  <a:moveTo>
                    <a:pt x="10951" y="38726"/>
                  </a:moveTo>
                  <a:cubicBezTo>
                    <a:pt x="10861" y="38726"/>
                    <a:pt x="10775" y="38744"/>
                    <a:pt x="10711" y="38781"/>
                  </a:cubicBezTo>
                  <a:lnTo>
                    <a:pt x="8350" y="40143"/>
                  </a:lnTo>
                  <a:cubicBezTo>
                    <a:pt x="8208" y="40225"/>
                    <a:pt x="8226" y="40369"/>
                    <a:pt x="8390" y="40463"/>
                  </a:cubicBezTo>
                  <a:lnTo>
                    <a:pt x="10670" y="41780"/>
                  </a:lnTo>
                  <a:cubicBezTo>
                    <a:pt x="10759" y="41832"/>
                    <a:pt x="10873" y="41858"/>
                    <a:pt x="10982" y="41858"/>
                  </a:cubicBezTo>
                  <a:cubicBezTo>
                    <a:pt x="11072" y="41858"/>
                    <a:pt x="11159" y="41840"/>
                    <a:pt x="11224" y="41802"/>
                  </a:cubicBezTo>
                  <a:lnTo>
                    <a:pt x="13584" y="40440"/>
                  </a:lnTo>
                  <a:cubicBezTo>
                    <a:pt x="13726" y="40358"/>
                    <a:pt x="13708" y="40214"/>
                    <a:pt x="13544" y="40120"/>
                  </a:cubicBezTo>
                  <a:lnTo>
                    <a:pt x="11265" y="38803"/>
                  </a:lnTo>
                  <a:cubicBezTo>
                    <a:pt x="11175" y="38752"/>
                    <a:pt x="11060" y="38726"/>
                    <a:pt x="10951" y="38726"/>
                  </a:cubicBezTo>
                  <a:close/>
                  <a:moveTo>
                    <a:pt x="23353" y="41122"/>
                  </a:moveTo>
                  <a:cubicBezTo>
                    <a:pt x="23182" y="41122"/>
                    <a:pt x="23019" y="41156"/>
                    <a:pt x="22897" y="41227"/>
                  </a:cubicBezTo>
                  <a:lnTo>
                    <a:pt x="20996" y="42325"/>
                  </a:lnTo>
                  <a:cubicBezTo>
                    <a:pt x="20726" y="42479"/>
                    <a:pt x="20761" y="42750"/>
                    <a:pt x="21071" y="42929"/>
                  </a:cubicBezTo>
                  <a:lnTo>
                    <a:pt x="22821" y="43940"/>
                  </a:lnTo>
                  <a:cubicBezTo>
                    <a:pt x="22991" y="44038"/>
                    <a:pt x="23209" y="44088"/>
                    <a:pt x="23415" y="44088"/>
                  </a:cubicBezTo>
                  <a:cubicBezTo>
                    <a:pt x="23585" y="44088"/>
                    <a:pt x="23748" y="44054"/>
                    <a:pt x="23869" y="43984"/>
                  </a:cubicBezTo>
                  <a:lnTo>
                    <a:pt x="25772" y="42886"/>
                  </a:lnTo>
                  <a:cubicBezTo>
                    <a:pt x="26040" y="42730"/>
                    <a:pt x="26006" y="42461"/>
                    <a:pt x="25696" y="42282"/>
                  </a:cubicBezTo>
                  <a:lnTo>
                    <a:pt x="23944" y="41269"/>
                  </a:lnTo>
                  <a:cubicBezTo>
                    <a:pt x="23775" y="41172"/>
                    <a:pt x="23558" y="41122"/>
                    <a:pt x="23353" y="41122"/>
                  </a:cubicBezTo>
                  <a:close/>
                  <a:moveTo>
                    <a:pt x="15041" y="41173"/>
                  </a:moveTo>
                  <a:cubicBezTo>
                    <a:pt x="14876" y="41173"/>
                    <a:pt x="14719" y="41206"/>
                    <a:pt x="14601" y="41274"/>
                  </a:cubicBezTo>
                  <a:lnTo>
                    <a:pt x="12669" y="42390"/>
                  </a:lnTo>
                  <a:cubicBezTo>
                    <a:pt x="12409" y="42540"/>
                    <a:pt x="12442" y="42801"/>
                    <a:pt x="12742" y="42976"/>
                  </a:cubicBezTo>
                  <a:lnTo>
                    <a:pt x="14527" y="44006"/>
                  </a:lnTo>
                  <a:cubicBezTo>
                    <a:pt x="14692" y="44102"/>
                    <a:pt x="14903" y="44151"/>
                    <a:pt x="15102" y="44151"/>
                  </a:cubicBezTo>
                  <a:cubicBezTo>
                    <a:pt x="15267" y="44151"/>
                    <a:pt x="15425" y="44117"/>
                    <a:pt x="15543" y="44049"/>
                  </a:cubicBezTo>
                  <a:lnTo>
                    <a:pt x="17474" y="42935"/>
                  </a:lnTo>
                  <a:cubicBezTo>
                    <a:pt x="17735" y="42783"/>
                    <a:pt x="17703" y="42521"/>
                    <a:pt x="17402" y="42347"/>
                  </a:cubicBezTo>
                  <a:lnTo>
                    <a:pt x="15617" y="41316"/>
                  </a:lnTo>
                  <a:cubicBezTo>
                    <a:pt x="15453" y="41222"/>
                    <a:pt x="15242" y="41173"/>
                    <a:pt x="15041" y="41173"/>
                  </a:cubicBezTo>
                  <a:close/>
                  <a:moveTo>
                    <a:pt x="19145" y="43550"/>
                  </a:moveTo>
                  <a:cubicBezTo>
                    <a:pt x="18975" y="43550"/>
                    <a:pt x="18813" y="43584"/>
                    <a:pt x="18691" y="43654"/>
                  </a:cubicBezTo>
                  <a:lnTo>
                    <a:pt x="16789" y="44751"/>
                  </a:lnTo>
                  <a:cubicBezTo>
                    <a:pt x="16521" y="44906"/>
                    <a:pt x="16554" y="45177"/>
                    <a:pt x="16864" y="45355"/>
                  </a:cubicBezTo>
                  <a:lnTo>
                    <a:pt x="18616" y="46367"/>
                  </a:lnTo>
                  <a:cubicBezTo>
                    <a:pt x="18786" y="46465"/>
                    <a:pt x="19003" y="46516"/>
                    <a:pt x="19208" y="46516"/>
                  </a:cubicBezTo>
                  <a:cubicBezTo>
                    <a:pt x="19379" y="46516"/>
                    <a:pt x="19541" y="46481"/>
                    <a:pt x="19663" y="46410"/>
                  </a:cubicBezTo>
                  <a:lnTo>
                    <a:pt x="21565" y="45313"/>
                  </a:lnTo>
                  <a:cubicBezTo>
                    <a:pt x="21833" y="45159"/>
                    <a:pt x="21799" y="44888"/>
                    <a:pt x="21489" y="44709"/>
                  </a:cubicBezTo>
                  <a:lnTo>
                    <a:pt x="21491" y="44709"/>
                  </a:lnTo>
                  <a:lnTo>
                    <a:pt x="19739" y="43698"/>
                  </a:lnTo>
                  <a:cubicBezTo>
                    <a:pt x="19569" y="43600"/>
                    <a:pt x="19351" y="43550"/>
                    <a:pt x="19145" y="435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372"/>
                  </a:srgbClr>
                </a:gs>
                <a:gs pos="50000">
                  <a:srgbClr val="E354F7">
                    <a:alpha val="56862"/>
                  </a:srgbClr>
                </a:gs>
                <a:gs pos="100000">
                  <a:srgbClr val="10ECFF">
                    <a:alpha val="86274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" name="Google Shape;1757;p52">
              <a:extLst>
                <a:ext uri="{FF2B5EF4-FFF2-40B4-BE49-F238E27FC236}">
                  <a16:creationId xmlns:a16="http://schemas.microsoft.com/office/drawing/2014/main" id="{0BAF6D00-119F-B4C9-0F92-E4F9BA62F44D}"/>
                </a:ext>
              </a:extLst>
            </p:cNvPr>
            <p:cNvSpPr/>
            <p:nvPr/>
          </p:nvSpPr>
          <p:spPr>
            <a:xfrm>
              <a:off x="2117400" y="2604475"/>
              <a:ext cx="2017975" cy="1164800"/>
            </a:xfrm>
            <a:custGeom>
              <a:avLst/>
              <a:gdLst/>
              <a:ahLst/>
              <a:cxnLst/>
              <a:rect l="l" t="t" r="r" b="b"/>
              <a:pathLst>
                <a:path w="80719" h="46592" extrusionOk="0">
                  <a:moveTo>
                    <a:pt x="23226" y="26844"/>
                  </a:moveTo>
                  <a:lnTo>
                    <a:pt x="21275" y="27970"/>
                  </a:lnTo>
                  <a:cubicBezTo>
                    <a:pt x="21019" y="28117"/>
                    <a:pt x="21051" y="28374"/>
                    <a:pt x="21346" y="28544"/>
                  </a:cubicBezTo>
                  <a:lnTo>
                    <a:pt x="23153" y="29588"/>
                  </a:lnTo>
                  <a:cubicBezTo>
                    <a:pt x="23447" y="29758"/>
                    <a:pt x="23892" y="29776"/>
                    <a:pt x="24146" y="29629"/>
                  </a:cubicBezTo>
                  <a:lnTo>
                    <a:pt x="26099" y="28503"/>
                  </a:lnTo>
                  <a:cubicBezTo>
                    <a:pt x="26354" y="28356"/>
                    <a:pt x="26322" y="28099"/>
                    <a:pt x="26028" y="27929"/>
                  </a:cubicBezTo>
                  <a:lnTo>
                    <a:pt x="24219" y="26884"/>
                  </a:lnTo>
                  <a:cubicBezTo>
                    <a:pt x="23925" y="26715"/>
                    <a:pt x="23480" y="26697"/>
                    <a:pt x="23226" y="26844"/>
                  </a:cubicBezTo>
                  <a:close/>
                  <a:moveTo>
                    <a:pt x="27431" y="24415"/>
                  </a:moveTo>
                  <a:lnTo>
                    <a:pt x="25480" y="25542"/>
                  </a:lnTo>
                  <a:cubicBezTo>
                    <a:pt x="25226" y="25689"/>
                    <a:pt x="25258" y="25946"/>
                    <a:pt x="25551" y="26115"/>
                  </a:cubicBezTo>
                  <a:lnTo>
                    <a:pt x="27360" y="27160"/>
                  </a:lnTo>
                  <a:cubicBezTo>
                    <a:pt x="27654" y="27331"/>
                    <a:pt x="28099" y="27349"/>
                    <a:pt x="28353" y="27202"/>
                  </a:cubicBezTo>
                  <a:lnTo>
                    <a:pt x="30305" y="26075"/>
                  </a:lnTo>
                  <a:cubicBezTo>
                    <a:pt x="30560" y="25928"/>
                    <a:pt x="30529" y="25670"/>
                    <a:pt x="30233" y="25501"/>
                  </a:cubicBezTo>
                  <a:lnTo>
                    <a:pt x="28426" y="24456"/>
                  </a:lnTo>
                  <a:cubicBezTo>
                    <a:pt x="28132" y="24287"/>
                    <a:pt x="27687" y="24269"/>
                    <a:pt x="27431" y="24415"/>
                  </a:cubicBezTo>
                  <a:close/>
                  <a:moveTo>
                    <a:pt x="19019" y="29270"/>
                  </a:moveTo>
                  <a:lnTo>
                    <a:pt x="17068" y="30397"/>
                  </a:lnTo>
                  <a:cubicBezTo>
                    <a:pt x="16813" y="30543"/>
                    <a:pt x="16845" y="30801"/>
                    <a:pt x="17139" y="30970"/>
                  </a:cubicBezTo>
                  <a:lnTo>
                    <a:pt x="18948" y="32015"/>
                  </a:lnTo>
                  <a:cubicBezTo>
                    <a:pt x="19242" y="32186"/>
                    <a:pt x="19685" y="32204"/>
                    <a:pt x="19941" y="32057"/>
                  </a:cubicBezTo>
                  <a:lnTo>
                    <a:pt x="21892" y="30929"/>
                  </a:lnTo>
                  <a:cubicBezTo>
                    <a:pt x="22148" y="30783"/>
                    <a:pt x="22116" y="30527"/>
                    <a:pt x="21823" y="30356"/>
                  </a:cubicBezTo>
                  <a:lnTo>
                    <a:pt x="20014" y="29311"/>
                  </a:lnTo>
                  <a:cubicBezTo>
                    <a:pt x="19718" y="29142"/>
                    <a:pt x="19275" y="29123"/>
                    <a:pt x="19019" y="29270"/>
                  </a:cubicBezTo>
                  <a:close/>
                  <a:moveTo>
                    <a:pt x="31638" y="21989"/>
                  </a:moveTo>
                  <a:lnTo>
                    <a:pt x="29685" y="23115"/>
                  </a:lnTo>
                  <a:cubicBezTo>
                    <a:pt x="29431" y="23262"/>
                    <a:pt x="29463" y="23519"/>
                    <a:pt x="29757" y="23689"/>
                  </a:cubicBezTo>
                  <a:lnTo>
                    <a:pt x="31566" y="24733"/>
                  </a:lnTo>
                  <a:cubicBezTo>
                    <a:pt x="31859" y="24903"/>
                    <a:pt x="32304" y="24921"/>
                    <a:pt x="32559" y="24774"/>
                  </a:cubicBezTo>
                  <a:lnTo>
                    <a:pt x="34512" y="23648"/>
                  </a:lnTo>
                  <a:cubicBezTo>
                    <a:pt x="34766" y="23501"/>
                    <a:pt x="34734" y="23244"/>
                    <a:pt x="34440" y="23074"/>
                  </a:cubicBezTo>
                  <a:lnTo>
                    <a:pt x="32631" y="22030"/>
                  </a:lnTo>
                  <a:cubicBezTo>
                    <a:pt x="32338" y="21860"/>
                    <a:pt x="31893" y="21842"/>
                    <a:pt x="31638" y="21989"/>
                  </a:cubicBezTo>
                  <a:close/>
                  <a:moveTo>
                    <a:pt x="40051" y="17134"/>
                  </a:moveTo>
                  <a:lnTo>
                    <a:pt x="38098" y="18260"/>
                  </a:lnTo>
                  <a:cubicBezTo>
                    <a:pt x="37844" y="18407"/>
                    <a:pt x="37875" y="18663"/>
                    <a:pt x="38169" y="18834"/>
                  </a:cubicBezTo>
                  <a:lnTo>
                    <a:pt x="39978" y="19878"/>
                  </a:lnTo>
                  <a:cubicBezTo>
                    <a:pt x="40272" y="20048"/>
                    <a:pt x="40717" y="20066"/>
                    <a:pt x="40971" y="19919"/>
                  </a:cubicBezTo>
                  <a:lnTo>
                    <a:pt x="42924" y="18793"/>
                  </a:lnTo>
                  <a:cubicBezTo>
                    <a:pt x="43178" y="18646"/>
                    <a:pt x="43147" y="18389"/>
                    <a:pt x="42853" y="18219"/>
                  </a:cubicBezTo>
                  <a:lnTo>
                    <a:pt x="41045" y="17175"/>
                  </a:lnTo>
                  <a:cubicBezTo>
                    <a:pt x="40750" y="17005"/>
                    <a:pt x="40305" y="16987"/>
                    <a:pt x="40051" y="17134"/>
                  </a:cubicBezTo>
                  <a:close/>
                  <a:moveTo>
                    <a:pt x="44986" y="27083"/>
                  </a:moveTo>
                  <a:lnTo>
                    <a:pt x="46916" y="25969"/>
                  </a:lnTo>
                  <a:cubicBezTo>
                    <a:pt x="47176" y="25817"/>
                    <a:pt x="47143" y="25555"/>
                    <a:pt x="46843" y="25381"/>
                  </a:cubicBezTo>
                  <a:lnTo>
                    <a:pt x="45059" y="24350"/>
                  </a:lnTo>
                  <a:cubicBezTo>
                    <a:pt x="44759" y="24176"/>
                    <a:pt x="44303" y="24158"/>
                    <a:pt x="44043" y="24308"/>
                  </a:cubicBezTo>
                  <a:lnTo>
                    <a:pt x="42111" y="25422"/>
                  </a:lnTo>
                  <a:cubicBezTo>
                    <a:pt x="41851" y="25574"/>
                    <a:pt x="41884" y="25835"/>
                    <a:pt x="42185" y="26009"/>
                  </a:cubicBezTo>
                  <a:lnTo>
                    <a:pt x="43969" y="27040"/>
                  </a:lnTo>
                  <a:cubicBezTo>
                    <a:pt x="44270" y="27215"/>
                    <a:pt x="44724" y="27233"/>
                    <a:pt x="44986" y="27083"/>
                  </a:cubicBezTo>
                  <a:close/>
                  <a:moveTo>
                    <a:pt x="35844" y="19561"/>
                  </a:moveTo>
                  <a:lnTo>
                    <a:pt x="33892" y="20687"/>
                  </a:lnTo>
                  <a:cubicBezTo>
                    <a:pt x="33637" y="20834"/>
                    <a:pt x="33668" y="21091"/>
                    <a:pt x="33964" y="21261"/>
                  </a:cubicBezTo>
                  <a:lnTo>
                    <a:pt x="35771" y="22305"/>
                  </a:lnTo>
                  <a:cubicBezTo>
                    <a:pt x="36065" y="22476"/>
                    <a:pt x="36510" y="22494"/>
                    <a:pt x="36766" y="22348"/>
                  </a:cubicBezTo>
                  <a:lnTo>
                    <a:pt x="38717" y="21220"/>
                  </a:lnTo>
                  <a:cubicBezTo>
                    <a:pt x="38971" y="21073"/>
                    <a:pt x="38940" y="20817"/>
                    <a:pt x="38646" y="20647"/>
                  </a:cubicBezTo>
                  <a:lnTo>
                    <a:pt x="36838" y="19603"/>
                  </a:lnTo>
                  <a:cubicBezTo>
                    <a:pt x="36545" y="19433"/>
                    <a:pt x="36100" y="19414"/>
                    <a:pt x="35844" y="19561"/>
                  </a:cubicBezTo>
                  <a:close/>
                  <a:moveTo>
                    <a:pt x="16948" y="40574"/>
                  </a:moveTo>
                  <a:lnTo>
                    <a:pt x="18733" y="41605"/>
                  </a:lnTo>
                  <a:cubicBezTo>
                    <a:pt x="19033" y="41779"/>
                    <a:pt x="19488" y="41797"/>
                    <a:pt x="19749" y="41647"/>
                  </a:cubicBezTo>
                  <a:lnTo>
                    <a:pt x="21680" y="40532"/>
                  </a:lnTo>
                  <a:cubicBezTo>
                    <a:pt x="21941" y="40382"/>
                    <a:pt x="21907" y="40120"/>
                    <a:pt x="21608" y="39946"/>
                  </a:cubicBezTo>
                  <a:lnTo>
                    <a:pt x="19821" y="38915"/>
                  </a:lnTo>
                  <a:cubicBezTo>
                    <a:pt x="19522" y="38741"/>
                    <a:pt x="19067" y="38723"/>
                    <a:pt x="18807" y="38873"/>
                  </a:cubicBezTo>
                  <a:lnTo>
                    <a:pt x="16875" y="39987"/>
                  </a:lnTo>
                  <a:cubicBezTo>
                    <a:pt x="16615" y="40138"/>
                    <a:pt x="16647" y="40400"/>
                    <a:pt x="16948" y="40574"/>
                  </a:cubicBezTo>
                  <a:close/>
                  <a:moveTo>
                    <a:pt x="36573" y="31938"/>
                  </a:moveTo>
                  <a:lnTo>
                    <a:pt x="38504" y="30822"/>
                  </a:lnTo>
                  <a:cubicBezTo>
                    <a:pt x="38764" y="30672"/>
                    <a:pt x="38732" y="30410"/>
                    <a:pt x="38431" y="30236"/>
                  </a:cubicBezTo>
                  <a:lnTo>
                    <a:pt x="36646" y="29205"/>
                  </a:lnTo>
                  <a:cubicBezTo>
                    <a:pt x="36346" y="29031"/>
                    <a:pt x="35891" y="29013"/>
                    <a:pt x="35630" y="29163"/>
                  </a:cubicBezTo>
                  <a:lnTo>
                    <a:pt x="33700" y="30277"/>
                  </a:lnTo>
                  <a:cubicBezTo>
                    <a:pt x="33440" y="30428"/>
                    <a:pt x="33473" y="30690"/>
                    <a:pt x="33773" y="30864"/>
                  </a:cubicBezTo>
                  <a:lnTo>
                    <a:pt x="35558" y="31895"/>
                  </a:lnTo>
                  <a:cubicBezTo>
                    <a:pt x="35857" y="32069"/>
                    <a:pt x="36313" y="32088"/>
                    <a:pt x="36573" y="31938"/>
                  </a:cubicBezTo>
                  <a:close/>
                  <a:moveTo>
                    <a:pt x="40780" y="29509"/>
                  </a:moveTo>
                  <a:lnTo>
                    <a:pt x="42711" y="28395"/>
                  </a:lnTo>
                  <a:cubicBezTo>
                    <a:pt x="42971" y="28245"/>
                    <a:pt x="42938" y="27982"/>
                    <a:pt x="42636" y="27808"/>
                  </a:cubicBezTo>
                  <a:lnTo>
                    <a:pt x="40852" y="26777"/>
                  </a:lnTo>
                  <a:cubicBezTo>
                    <a:pt x="40552" y="26604"/>
                    <a:pt x="40096" y="26585"/>
                    <a:pt x="39836" y="26736"/>
                  </a:cubicBezTo>
                  <a:lnTo>
                    <a:pt x="37906" y="27850"/>
                  </a:lnTo>
                  <a:cubicBezTo>
                    <a:pt x="37645" y="28000"/>
                    <a:pt x="37679" y="28262"/>
                    <a:pt x="37978" y="28436"/>
                  </a:cubicBezTo>
                  <a:lnTo>
                    <a:pt x="39763" y="29467"/>
                  </a:lnTo>
                  <a:cubicBezTo>
                    <a:pt x="40064" y="29641"/>
                    <a:pt x="40519" y="29661"/>
                    <a:pt x="40780" y="29509"/>
                  </a:cubicBezTo>
                  <a:close/>
                  <a:moveTo>
                    <a:pt x="32366" y="34364"/>
                  </a:moveTo>
                  <a:lnTo>
                    <a:pt x="34298" y="33250"/>
                  </a:lnTo>
                  <a:cubicBezTo>
                    <a:pt x="34559" y="33100"/>
                    <a:pt x="34525" y="32837"/>
                    <a:pt x="34225" y="32663"/>
                  </a:cubicBezTo>
                  <a:lnTo>
                    <a:pt x="32441" y="31633"/>
                  </a:lnTo>
                  <a:cubicBezTo>
                    <a:pt x="32139" y="31459"/>
                    <a:pt x="31685" y="31440"/>
                    <a:pt x="31425" y="31591"/>
                  </a:cubicBezTo>
                  <a:lnTo>
                    <a:pt x="29493" y="32705"/>
                  </a:lnTo>
                  <a:cubicBezTo>
                    <a:pt x="29233" y="32855"/>
                    <a:pt x="29266" y="33118"/>
                    <a:pt x="29566" y="33291"/>
                  </a:cubicBezTo>
                  <a:lnTo>
                    <a:pt x="31351" y="34322"/>
                  </a:lnTo>
                  <a:cubicBezTo>
                    <a:pt x="31652" y="34496"/>
                    <a:pt x="32106" y="34514"/>
                    <a:pt x="32366" y="34364"/>
                  </a:cubicBezTo>
                  <a:close/>
                  <a:moveTo>
                    <a:pt x="48463" y="12279"/>
                  </a:moveTo>
                  <a:lnTo>
                    <a:pt x="46510" y="13405"/>
                  </a:lnTo>
                  <a:cubicBezTo>
                    <a:pt x="46256" y="13552"/>
                    <a:pt x="46288" y="13809"/>
                    <a:pt x="46581" y="13979"/>
                  </a:cubicBezTo>
                  <a:lnTo>
                    <a:pt x="48390" y="15024"/>
                  </a:lnTo>
                  <a:cubicBezTo>
                    <a:pt x="48684" y="15193"/>
                    <a:pt x="49129" y="15213"/>
                    <a:pt x="49384" y="15064"/>
                  </a:cubicBezTo>
                  <a:lnTo>
                    <a:pt x="51336" y="13938"/>
                  </a:lnTo>
                  <a:cubicBezTo>
                    <a:pt x="51591" y="13791"/>
                    <a:pt x="51559" y="13534"/>
                    <a:pt x="51265" y="13364"/>
                  </a:cubicBezTo>
                  <a:lnTo>
                    <a:pt x="49456" y="12320"/>
                  </a:lnTo>
                  <a:cubicBezTo>
                    <a:pt x="49163" y="12150"/>
                    <a:pt x="48717" y="12132"/>
                    <a:pt x="48463" y="12279"/>
                  </a:cubicBezTo>
                  <a:close/>
                  <a:moveTo>
                    <a:pt x="12596" y="38060"/>
                  </a:moveTo>
                  <a:lnTo>
                    <a:pt x="14876" y="39378"/>
                  </a:lnTo>
                  <a:cubicBezTo>
                    <a:pt x="15039" y="39472"/>
                    <a:pt x="15287" y="39483"/>
                    <a:pt x="15430" y="39401"/>
                  </a:cubicBezTo>
                  <a:lnTo>
                    <a:pt x="17790" y="38038"/>
                  </a:lnTo>
                  <a:cubicBezTo>
                    <a:pt x="17932" y="37957"/>
                    <a:pt x="17914" y="37813"/>
                    <a:pt x="17750" y="37718"/>
                  </a:cubicBezTo>
                  <a:lnTo>
                    <a:pt x="15471" y="36402"/>
                  </a:lnTo>
                  <a:cubicBezTo>
                    <a:pt x="15306" y="36307"/>
                    <a:pt x="15059" y="36296"/>
                    <a:pt x="14916" y="36378"/>
                  </a:cubicBezTo>
                  <a:lnTo>
                    <a:pt x="12556" y="37740"/>
                  </a:lnTo>
                  <a:cubicBezTo>
                    <a:pt x="12414" y="37822"/>
                    <a:pt x="12432" y="37966"/>
                    <a:pt x="12596" y="38060"/>
                  </a:cubicBezTo>
                  <a:close/>
                  <a:moveTo>
                    <a:pt x="23954" y="39219"/>
                  </a:moveTo>
                  <a:lnTo>
                    <a:pt x="25886" y="38105"/>
                  </a:lnTo>
                  <a:cubicBezTo>
                    <a:pt x="26146" y="37955"/>
                    <a:pt x="26113" y="37692"/>
                    <a:pt x="25813" y="37518"/>
                  </a:cubicBezTo>
                  <a:lnTo>
                    <a:pt x="24028" y="36487"/>
                  </a:lnTo>
                  <a:cubicBezTo>
                    <a:pt x="23727" y="36314"/>
                    <a:pt x="23273" y="36295"/>
                    <a:pt x="23012" y="36446"/>
                  </a:cubicBezTo>
                  <a:lnTo>
                    <a:pt x="21081" y="37562"/>
                  </a:lnTo>
                  <a:cubicBezTo>
                    <a:pt x="20820" y="37711"/>
                    <a:pt x="20854" y="37973"/>
                    <a:pt x="21153" y="38147"/>
                  </a:cubicBezTo>
                  <a:lnTo>
                    <a:pt x="22938" y="39178"/>
                  </a:lnTo>
                  <a:cubicBezTo>
                    <a:pt x="23240" y="39351"/>
                    <a:pt x="23694" y="39371"/>
                    <a:pt x="23954" y="39219"/>
                  </a:cubicBezTo>
                  <a:close/>
                  <a:moveTo>
                    <a:pt x="28161" y="36793"/>
                  </a:moveTo>
                  <a:lnTo>
                    <a:pt x="30093" y="35677"/>
                  </a:lnTo>
                  <a:cubicBezTo>
                    <a:pt x="30353" y="35527"/>
                    <a:pt x="30320" y="35265"/>
                    <a:pt x="30019" y="35091"/>
                  </a:cubicBezTo>
                  <a:lnTo>
                    <a:pt x="28234" y="34060"/>
                  </a:lnTo>
                  <a:cubicBezTo>
                    <a:pt x="27934" y="33886"/>
                    <a:pt x="27478" y="33868"/>
                    <a:pt x="27218" y="34018"/>
                  </a:cubicBezTo>
                  <a:lnTo>
                    <a:pt x="25286" y="35133"/>
                  </a:lnTo>
                  <a:cubicBezTo>
                    <a:pt x="25026" y="35283"/>
                    <a:pt x="25059" y="35545"/>
                    <a:pt x="25359" y="35719"/>
                  </a:cubicBezTo>
                  <a:lnTo>
                    <a:pt x="27144" y="36750"/>
                  </a:lnTo>
                  <a:cubicBezTo>
                    <a:pt x="27445" y="36924"/>
                    <a:pt x="27899" y="36942"/>
                    <a:pt x="28161" y="36793"/>
                  </a:cubicBezTo>
                  <a:close/>
                  <a:moveTo>
                    <a:pt x="14814" y="31698"/>
                  </a:moveTo>
                  <a:lnTo>
                    <a:pt x="12862" y="32825"/>
                  </a:lnTo>
                  <a:cubicBezTo>
                    <a:pt x="12606" y="32972"/>
                    <a:pt x="12638" y="33227"/>
                    <a:pt x="12933" y="33399"/>
                  </a:cubicBezTo>
                  <a:lnTo>
                    <a:pt x="14741" y="34443"/>
                  </a:lnTo>
                  <a:cubicBezTo>
                    <a:pt x="15035" y="34613"/>
                    <a:pt x="15480" y="34632"/>
                    <a:pt x="15734" y="34484"/>
                  </a:cubicBezTo>
                  <a:lnTo>
                    <a:pt x="17687" y="33358"/>
                  </a:lnTo>
                  <a:cubicBezTo>
                    <a:pt x="17941" y="33211"/>
                    <a:pt x="17909" y="32953"/>
                    <a:pt x="17616" y="32784"/>
                  </a:cubicBezTo>
                  <a:lnTo>
                    <a:pt x="15807" y="31739"/>
                  </a:lnTo>
                  <a:cubicBezTo>
                    <a:pt x="15513" y="31570"/>
                    <a:pt x="15068" y="31550"/>
                    <a:pt x="14814" y="31698"/>
                  </a:cubicBezTo>
                  <a:close/>
                  <a:moveTo>
                    <a:pt x="23842" y="34545"/>
                  </a:moveTo>
                  <a:lnTo>
                    <a:pt x="26202" y="33182"/>
                  </a:lnTo>
                  <a:cubicBezTo>
                    <a:pt x="26344" y="33100"/>
                    <a:pt x="26326" y="32958"/>
                    <a:pt x="26161" y="32863"/>
                  </a:cubicBezTo>
                  <a:lnTo>
                    <a:pt x="23881" y="31547"/>
                  </a:lnTo>
                  <a:cubicBezTo>
                    <a:pt x="23718" y="31452"/>
                    <a:pt x="23470" y="31441"/>
                    <a:pt x="23327" y="31523"/>
                  </a:cubicBezTo>
                  <a:lnTo>
                    <a:pt x="20967" y="32885"/>
                  </a:lnTo>
                  <a:cubicBezTo>
                    <a:pt x="20825" y="32969"/>
                    <a:pt x="20843" y="33111"/>
                    <a:pt x="21007" y="33206"/>
                  </a:cubicBezTo>
                  <a:lnTo>
                    <a:pt x="23286" y="34522"/>
                  </a:lnTo>
                  <a:cubicBezTo>
                    <a:pt x="23451" y="34617"/>
                    <a:pt x="23700" y="34628"/>
                    <a:pt x="23842" y="34545"/>
                  </a:cubicBezTo>
                  <a:close/>
                  <a:moveTo>
                    <a:pt x="19676" y="33974"/>
                  </a:moveTo>
                  <a:cubicBezTo>
                    <a:pt x="19512" y="33880"/>
                    <a:pt x="19264" y="33869"/>
                    <a:pt x="19122" y="33951"/>
                  </a:cubicBezTo>
                  <a:lnTo>
                    <a:pt x="16762" y="35314"/>
                  </a:lnTo>
                  <a:cubicBezTo>
                    <a:pt x="16620" y="35395"/>
                    <a:pt x="16638" y="35538"/>
                    <a:pt x="16801" y="35633"/>
                  </a:cubicBezTo>
                  <a:lnTo>
                    <a:pt x="19081" y="36950"/>
                  </a:lnTo>
                  <a:cubicBezTo>
                    <a:pt x="19245" y="37044"/>
                    <a:pt x="19493" y="37054"/>
                    <a:pt x="19635" y="36973"/>
                  </a:cubicBezTo>
                  <a:lnTo>
                    <a:pt x="21995" y="35610"/>
                  </a:lnTo>
                  <a:cubicBezTo>
                    <a:pt x="22137" y="35529"/>
                    <a:pt x="22119" y="35385"/>
                    <a:pt x="21956" y="35291"/>
                  </a:cubicBezTo>
                  <a:close/>
                  <a:moveTo>
                    <a:pt x="28048" y="32118"/>
                  </a:moveTo>
                  <a:lnTo>
                    <a:pt x="30408" y="30755"/>
                  </a:lnTo>
                  <a:cubicBezTo>
                    <a:pt x="30550" y="30674"/>
                    <a:pt x="30532" y="30530"/>
                    <a:pt x="30368" y="30436"/>
                  </a:cubicBezTo>
                  <a:lnTo>
                    <a:pt x="28088" y="29119"/>
                  </a:lnTo>
                  <a:cubicBezTo>
                    <a:pt x="27925" y="29024"/>
                    <a:pt x="27677" y="29014"/>
                    <a:pt x="27534" y="29096"/>
                  </a:cubicBezTo>
                  <a:lnTo>
                    <a:pt x="25174" y="30459"/>
                  </a:lnTo>
                  <a:cubicBezTo>
                    <a:pt x="25032" y="30540"/>
                    <a:pt x="25050" y="30683"/>
                    <a:pt x="25214" y="30778"/>
                  </a:cubicBezTo>
                  <a:lnTo>
                    <a:pt x="27493" y="32095"/>
                  </a:lnTo>
                  <a:cubicBezTo>
                    <a:pt x="27657" y="32189"/>
                    <a:pt x="27905" y="32200"/>
                    <a:pt x="28048" y="32118"/>
                  </a:cubicBezTo>
                  <a:close/>
                  <a:moveTo>
                    <a:pt x="32254" y="29690"/>
                  </a:moveTo>
                  <a:lnTo>
                    <a:pt x="34615" y="28327"/>
                  </a:lnTo>
                  <a:cubicBezTo>
                    <a:pt x="34755" y="28245"/>
                    <a:pt x="34739" y="28103"/>
                    <a:pt x="34575" y="28008"/>
                  </a:cubicBezTo>
                  <a:lnTo>
                    <a:pt x="32295" y="26691"/>
                  </a:lnTo>
                  <a:cubicBezTo>
                    <a:pt x="32130" y="26597"/>
                    <a:pt x="31882" y="26586"/>
                    <a:pt x="31741" y="26668"/>
                  </a:cubicBezTo>
                  <a:lnTo>
                    <a:pt x="29381" y="28030"/>
                  </a:lnTo>
                  <a:cubicBezTo>
                    <a:pt x="29239" y="28112"/>
                    <a:pt x="29256" y="28256"/>
                    <a:pt x="29421" y="28350"/>
                  </a:cubicBezTo>
                  <a:lnTo>
                    <a:pt x="31700" y="29667"/>
                  </a:lnTo>
                  <a:cubicBezTo>
                    <a:pt x="31864" y="29762"/>
                    <a:pt x="32112" y="29773"/>
                    <a:pt x="32254" y="29690"/>
                  </a:cubicBezTo>
                  <a:close/>
                  <a:moveTo>
                    <a:pt x="65350" y="10247"/>
                  </a:moveTo>
                  <a:cubicBezTo>
                    <a:pt x="65513" y="10343"/>
                    <a:pt x="65762" y="10353"/>
                    <a:pt x="65904" y="10272"/>
                  </a:cubicBezTo>
                  <a:lnTo>
                    <a:pt x="68264" y="8909"/>
                  </a:lnTo>
                  <a:cubicBezTo>
                    <a:pt x="68406" y="8826"/>
                    <a:pt x="68388" y="8684"/>
                    <a:pt x="68225" y="8588"/>
                  </a:cubicBezTo>
                  <a:lnTo>
                    <a:pt x="65945" y="7273"/>
                  </a:lnTo>
                  <a:cubicBezTo>
                    <a:pt x="65781" y="7177"/>
                    <a:pt x="65533" y="7167"/>
                    <a:pt x="65391" y="7248"/>
                  </a:cubicBezTo>
                  <a:lnTo>
                    <a:pt x="63031" y="8611"/>
                  </a:lnTo>
                  <a:cubicBezTo>
                    <a:pt x="62888" y="8693"/>
                    <a:pt x="62907" y="8837"/>
                    <a:pt x="63070" y="8932"/>
                  </a:cubicBezTo>
                  <a:close/>
                  <a:moveTo>
                    <a:pt x="63294" y="13828"/>
                  </a:moveTo>
                  <a:lnTo>
                    <a:pt x="65079" y="14859"/>
                  </a:lnTo>
                  <a:cubicBezTo>
                    <a:pt x="65380" y="15031"/>
                    <a:pt x="65834" y="15051"/>
                    <a:pt x="66095" y="14899"/>
                  </a:cubicBezTo>
                  <a:lnTo>
                    <a:pt x="76360" y="8976"/>
                  </a:lnTo>
                  <a:cubicBezTo>
                    <a:pt x="76621" y="8826"/>
                    <a:pt x="76587" y="8563"/>
                    <a:pt x="76287" y="8390"/>
                  </a:cubicBezTo>
                  <a:lnTo>
                    <a:pt x="74503" y="7359"/>
                  </a:lnTo>
                  <a:cubicBezTo>
                    <a:pt x="74203" y="7185"/>
                    <a:pt x="73747" y="7165"/>
                    <a:pt x="73487" y="7317"/>
                  </a:cubicBezTo>
                  <a:lnTo>
                    <a:pt x="63223" y="13240"/>
                  </a:lnTo>
                  <a:cubicBezTo>
                    <a:pt x="62961" y="13390"/>
                    <a:pt x="62993" y="13654"/>
                    <a:pt x="63294" y="13828"/>
                  </a:cubicBezTo>
                  <a:close/>
                  <a:moveTo>
                    <a:pt x="61185" y="9677"/>
                  </a:moveTo>
                  <a:lnTo>
                    <a:pt x="58824" y="11039"/>
                  </a:lnTo>
                  <a:cubicBezTo>
                    <a:pt x="58683" y="11121"/>
                    <a:pt x="58700" y="11265"/>
                    <a:pt x="58865" y="11359"/>
                  </a:cubicBezTo>
                  <a:lnTo>
                    <a:pt x="61145" y="12676"/>
                  </a:lnTo>
                  <a:cubicBezTo>
                    <a:pt x="61308" y="12771"/>
                    <a:pt x="61556" y="12780"/>
                    <a:pt x="61697" y="12698"/>
                  </a:cubicBezTo>
                  <a:lnTo>
                    <a:pt x="64059" y="11336"/>
                  </a:lnTo>
                  <a:cubicBezTo>
                    <a:pt x="64199" y="11254"/>
                    <a:pt x="64183" y="11112"/>
                    <a:pt x="64018" y="11016"/>
                  </a:cubicBezTo>
                  <a:lnTo>
                    <a:pt x="61738" y="9699"/>
                  </a:lnTo>
                  <a:cubicBezTo>
                    <a:pt x="61574" y="9606"/>
                    <a:pt x="61326" y="9595"/>
                    <a:pt x="61184" y="9677"/>
                  </a:cubicBezTo>
                  <a:close/>
                  <a:moveTo>
                    <a:pt x="53285" y="17553"/>
                  </a:moveTo>
                  <a:lnTo>
                    <a:pt x="55646" y="16191"/>
                  </a:lnTo>
                  <a:cubicBezTo>
                    <a:pt x="55787" y="16109"/>
                    <a:pt x="55770" y="15965"/>
                    <a:pt x="55605" y="15871"/>
                  </a:cubicBezTo>
                  <a:lnTo>
                    <a:pt x="53326" y="14554"/>
                  </a:lnTo>
                  <a:cubicBezTo>
                    <a:pt x="53162" y="14460"/>
                    <a:pt x="52914" y="14450"/>
                    <a:pt x="52772" y="14532"/>
                  </a:cubicBezTo>
                  <a:lnTo>
                    <a:pt x="50411" y="15894"/>
                  </a:lnTo>
                  <a:cubicBezTo>
                    <a:pt x="50269" y="15976"/>
                    <a:pt x="50287" y="16120"/>
                    <a:pt x="50451" y="16213"/>
                  </a:cubicBezTo>
                  <a:lnTo>
                    <a:pt x="52731" y="17530"/>
                  </a:lnTo>
                  <a:cubicBezTo>
                    <a:pt x="52894" y="17624"/>
                    <a:pt x="53142" y="17635"/>
                    <a:pt x="53285" y="17553"/>
                  </a:cubicBezTo>
                  <a:close/>
                  <a:moveTo>
                    <a:pt x="57492" y="15127"/>
                  </a:moveTo>
                  <a:lnTo>
                    <a:pt x="59852" y="13764"/>
                  </a:lnTo>
                  <a:cubicBezTo>
                    <a:pt x="59994" y="13681"/>
                    <a:pt x="59976" y="13538"/>
                    <a:pt x="59812" y="13443"/>
                  </a:cubicBezTo>
                  <a:lnTo>
                    <a:pt x="57533" y="12128"/>
                  </a:lnTo>
                  <a:cubicBezTo>
                    <a:pt x="57369" y="12032"/>
                    <a:pt x="57121" y="12022"/>
                    <a:pt x="56978" y="12103"/>
                  </a:cubicBezTo>
                  <a:lnTo>
                    <a:pt x="54618" y="13466"/>
                  </a:lnTo>
                  <a:cubicBezTo>
                    <a:pt x="54476" y="13548"/>
                    <a:pt x="54494" y="13691"/>
                    <a:pt x="54658" y="13787"/>
                  </a:cubicBezTo>
                  <a:lnTo>
                    <a:pt x="56938" y="15102"/>
                  </a:lnTo>
                  <a:cubicBezTo>
                    <a:pt x="57101" y="15198"/>
                    <a:pt x="57349" y="15208"/>
                    <a:pt x="57490" y="15127"/>
                  </a:cubicBezTo>
                  <a:close/>
                  <a:moveTo>
                    <a:pt x="59678" y="8510"/>
                  </a:moveTo>
                  <a:lnTo>
                    <a:pt x="57870" y="7465"/>
                  </a:lnTo>
                  <a:cubicBezTo>
                    <a:pt x="57575" y="7295"/>
                    <a:pt x="57131" y="7276"/>
                    <a:pt x="56876" y="7424"/>
                  </a:cubicBezTo>
                  <a:lnTo>
                    <a:pt x="54924" y="8550"/>
                  </a:lnTo>
                  <a:cubicBezTo>
                    <a:pt x="54670" y="8697"/>
                    <a:pt x="54702" y="8955"/>
                    <a:pt x="54995" y="9124"/>
                  </a:cubicBezTo>
                  <a:lnTo>
                    <a:pt x="56803" y="10169"/>
                  </a:lnTo>
                  <a:cubicBezTo>
                    <a:pt x="57098" y="10338"/>
                    <a:pt x="57543" y="10358"/>
                    <a:pt x="57797" y="10210"/>
                  </a:cubicBezTo>
                  <a:lnTo>
                    <a:pt x="59749" y="9083"/>
                  </a:lnTo>
                  <a:cubicBezTo>
                    <a:pt x="60003" y="8936"/>
                    <a:pt x="59971" y="8679"/>
                    <a:pt x="59678" y="8510"/>
                  </a:cubicBezTo>
                  <a:close/>
                  <a:moveTo>
                    <a:pt x="52670" y="9851"/>
                  </a:moveTo>
                  <a:lnTo>
                    <a:pt x="50717" y="10977"/>
                  </a:lnTo>
                  <a:cubicBezTo>
                    <a:pt x="50463" y="11125"/>
                    <a:pt x="50495" y="11381"/>
                    <a:pt x="50788" y="11551"/>
                  </a:cubicBezTo>
                  <a:lnTo>
                    <a:pt x="52597" y="12595"/>
                  </a:lnTo>
                  <a:cubicBezTo>
                    <a:pt x="52891" y="12766"/>
                    <a:pt x="53336" y="12785"/>
                    <a:pt x="53590" y="12638"/>
                  </a:cubicBezTo>
                  <a:lnTo>
                    <a:pt x="55543" y="11510"/>
                  </a:lnTo>
                  <a:cubicBezTo>
                    <a:pt x="55798" y="11363"/>
                    <a:pt x="55766" y="11107"/>
                    <a:pt x="55472" y="10938"/>
                  </a:cubicBezTo>
                  <a:lnTo>
                    <a:pt x="53663" y="9893"/>
                  </a:lnTo>
                  <a:cubicBezTo>
                    <a:pt x="53368" y="9722"/>
                    <a:pt x="52924" y="9704"/>
                    <a:pt x="52669" y="9851"/>
                  </a:cubicBezTo>
                  <a:close/>
                  <a:moveTo>
                    <a:pt x="40667" y="24835"/>
                  </a:moveTo>
                  <a:lnTo>
                    <a:pt x="43027" y="23472"/>
                  </a:lnTo>
                  <a:cubicBezTo>
                    <a:pt x="43168" y="23391"/>
                    <a:pt x="43151" y="23248"/>
                    <a:pt x="42986" y="23153"/>
                  </a:cubicBezTo>
                  <a:lnTo>
                    <a:pt x="40708" y="21836"/>
                  </a:lnTo>
                  <a:cubicBezTo>
                    <a:pt x="40543" y="21742"/>
                    <a:pt x="40294" y="21731"/>
                    <a:pt x="40154" y="21813"/>
                  </a:cubicBezTo>
                  <a:lnTo>
                    <a:pt x="37794" y="23176"/>
                  </a:lnTo>
                  <a:cubicBezTo>
                    <a:pt x="37651" y="23257"/>
                    <a:pt x="37668" y="23401"/>
                    <a:pt x="37833" y="23495"/>
                  </a:cubicBezTo>
                  <a:lnTo>
                    <a:pt x="40113" y="24812"/>
                  </a:lnTo>
                  <a:cubicBezTo>
                    <a:pt x="40276" y="24907"/>
                    <a:pt x="40525" y="24918"/>
                    <a:pt x="40667" y="24835"/>
                  </a:cubicBezTo>
                  <a:close/>
                  <a:moveTo>
                    <a:pt x="49078" y="19981"/>
                  </a:moveTo>
                  <a:lnTo>
                    <a:pt x="51439" y="18619"/>
                  </a:lnTo>
                  <a:cubicBezTo>
                    <a:pt x="51580" y="18537"/>
                    <a:pt x="51563" y="18393"/>
                    <a:pt x="51398" y="18300"/>
                  </a:cubicBezTo>
                  <a:lnTo>
                    <a:pt x="49119" y="16982"/>
                  </a:lnTo>
                  <a:cubicBezTo>
                    <a:pt x="48955" y="16889"/>
                    <a:pt x="48707" y="16878"/>
                    <a:pt x="48566" y="16960"/>
                  </a:cubicBezTo>
                  <a:lnTo>
                    <a:pt x="46204" y="18322"/>
                  </a:lnTo>
                  <a:cubicBezTo>
                    <a:pt x="46064" y="18404"/>
                    <a:pt x="46080" y="18548"/>
                    <a:pt x="46245" y="18642"/>
                  </a:cubicBezTo>
                  <a:lnTo>
                    <a:pt x="48525" y="19959"/>
                  </a:lnTo>
                  <a:cubicBezTo>
                    <a:pt x="48690" y="20053"/>
                    <a:pt x="48937" y="20063"/>
                    <a:pt x="49078" y="19981"/>
                  </a:cubicBezTo>
                  <a:close/>
                  <a:moveTo>
                    <a:pt x="36460" y="27263"/>
                  </a:moveTo>
                  <a:lnTo>
                    <a:pt x="38820" y="25900"/>
                  </a:lnTo>
                  <a:cubicBezTo>
                    <a:pt x="38962" y="25819"/>
                    <a:pt x="38944" y="25676"/>
                    <a:pt x="38781" y="25581"/>
                  </a:cubicBezTo>
                  <a:lnTo>
                    <a:pt x="36501" y="24264"/>
                  </a:lnTo>
                  <a:cubicBezTo>
                    <a:pt x="36337" y="24170"/>
                    <a:pt x="36089" y="24160"/>
                    <a:pt x="35947" y="24241"/>
                  </a:cubicBezTo>
                  <a:lnTo>
                    <a:pt x="33587" y="25604"/>
                  </a:lnTo>
                  <a:cubicBezTo>
                    <a:pt x="33444" y="25686"/>
                    <a:pt x="33463" y="25829"/>
                    <a:pt x="33626" y="25923"/>
                  </a:cubicBezTo>
                  <a:lnTo>
                    <a:pt x="35906" y="27240"/>
                  </a:lnTo>
                  <a:cubicBezTo>
                    <a:pt x="36069" y="27334"/>
                    <a:pt x="36318" y="27345"/>
                    <a:pt x="36460" y="27263"/>
                  </a:cubicBezTo>
                  <a:close/>
                  <a:moveTo>
                    <a:pt x="44872" y="22408"/>
                  </a:moveTo>
                  <a:lnTo>
                    <a:pt x="47232" y="21046"/>
                  </a:lnTo>
                  <a:cubicBezTo>
                    <a:pt x="47375" y="20964"/>
                    <a:pt x="47357" y="20822"/>
                    <a:pt x="47193" y="20726"/>
                  </a:cubicBezTo>
                  <a:lnTo>
                    <a:pt x="44913" y="19409"/>
                  </a:lnTo>
                  <a:cubicBezTo>
                    <a:pt x="44750" y="19315"/>
                    <a:pt x="44501" y="19305"/>
                    <a:pt x="44359" y="19386"/>
                  </a:cubicBezTo>
                  <a:lnTo>
                    <a:pt x="41999" y="20749"/>
                  </a:lnTo>
                  <a:cubicBezTo>
                    <a:pt x="41857" y="20831"/>
                    <a:pt x="41875" y="20974"/>
                    <a:pt x="42038" y="21070"/>
                  </a:cubicBezTo>
                  <a:lnTo>
                    <a:pt x="44318" y="22385"/>
                  </a:lnTo>
                  <a:cubicBezTo>
                    <a:pt x="44482" y="22479"/>
                    <a:pt x="44730" y="22490"/>
                    <a:pt x="44872" y="22408"/>
                  </a:cubicBezTo>
                  <a:close/>
                  <a:moveTo>
                    <a:pt x="44256" y="14707"/>
                  </a:moveTo>
                  <a:lnTo>
                    <a:pt x="42305" y="15833"/>
                  </a:lnTo>
                  <a:cubicBezTo>
                    <a:pt x="42051" y="15980"/>
                    <a:pt x="42082" y="16238"/>
                    <a:pt x="42376" y="16407"/>
                  </a:cubicBezTo>
                  <a:lnTo>
                    <a:pt x="44185" y="17452"/>
                  </a:lnTo>
                  <a:cubicBezTo>
                    <a:pt x="44479" y="17621"/>
                    <a:pt x="44924" y="17639"/>
                    <a:pt x="45178" y="17493"/>
                  </a:cubicBezTo>
                  <a:lnTo>
                    <a:pt x="47129" y="16366"/>
                  </a:lnTo>
                  <a:cubicBezTo>
                    <a:pt x="47385" y="16220"/>
                    <a:pt x="47353" y="15964"/>
                    <a:pt x="47058" y="15793"/>
                  </a:cubicBezTo>
                  <a:lnTo>
                    <a:pt x="45251" y="14748"/>
                  </a:lnTo>
                  <a:cubicBezTo>
                    <a:pt x="44956" y="14577"/>
                    <a:pt x="44512" y="14559"/>
                    <a:pt x="44256" y="14706"/>
                  </a:cubicBezTo>
                  <a:close/>
                  <a:moveTo>
                    <a:pt x="17401" y="42374"/>
                  </a:moveTo>
                  <a:lnTo>
                    <a:pt x="15616" y="41343"/>
                  </a:lnTo>
                  <a:cubicBezTo>
                    <a:pt x="15316" y="41169"/>
                    <a:pt x="14860" y="41149"/>
                    <a:pt x="14600" y="41301"/>
                  </a:cubicBezTo>
                  <a:lnTo>
                    <a:pt x="12668" y="42415"/>
                  </a:lnTo>
                  <a:cubicBezTo>
                    <a:pt x="12408" y="42565"/>
                    <a:pt x="12441" y="42828"/>
                    <a:pt x="12741" y="43002"/>
                  </a:cubicBezTo>
                  <a:lnTo>
                    <a:pt x="14526" y="44033"/>
                  </a:lnTo>
                  <a:cubicBezTo>
                    <a:pt x="14827" y="44206"/>
                    <a:pt x="15281" y="44226"/>
                    <a:pt x="15542" y="44074"/>
                  </a:cubicBezTo>
                  <a:lnTo>
                    <a:pt x="17473" y="42960"/>
                  </a:lnTo>
                  <a:cubicBezTo>
                    <a:pt x="17734" y="42810"/>
                    <a:pt x="17702" y="42547"/>
                    <a:pt x="17401" y="42374"/>
                  </a:cubicBezTo>
                  <a:close/>
                  <a:moveTo>
                    <a:pt x="49191" y="24655"/>
                  </a:moveTo>
                  <a:lnTo>
                    <a:pt x="51123" y="23540"/>
                  </a:lnTo>
                  <a:cubicBezTo>
                    <a:pt x="51383" y="23391"/>
                    <a:pt x="51350" y="23127"/>
                    <a:pt x="51050" y="22955"/>
                  </a:cubicBezTo>
                  <a:lnTo>
                    <a:pt x="49265" y="21924"/>
                  </a:lnTo>
                  <a:cubicBezTo>
                    <a:pt x="48964" y="21750"/>
                    <a:pt x="48510" y="21730"/>
                    <a:pt x="48250" y="21881"/>
                  </a:cubicBezTo>
                  <a:lnTo>
                    <a:pt x="46318" y="22995"/>
                  </a:lnTo>
                  <a:cubicBezTo>
                    <a:pt x="46058" y="23145"/>
                    <a:pt x="46091" y="23409"/>
                    <a:pt x="46391" y="23581"/>
                  </a:cubicBezTo>
                  <a:lnTo>
                    <a:pt x="48176" y="24612"/>
                  </a:lnTo>
                  <a:cubicBezTo>
                    <a:pt x="48477" y="24786"/>
                    <a:pt x="48931" y="24806"/>
                    <a:pt x="49191" y="24656"/>
                  </a:cubicBezTo>
                  <a:close/>
                  <a:moveTo>
                    <a:pt x="25695" y="42307"/>
                  </a:moveTo>
                  <a:lnTo>
                    <a:pt x="23943" y="41296"/>
                  </a:lnTo>
                  <a:cubicBezTo>
                    <a:pt x="23633" y="41116"/>
                    <a:pt x="23165" y="41096"/>
                    <a:pt x="22896" y="41252"/>
                  </a:cubicBezTo>
                  <a:lnTo>
                    <a:pt x="20995" y="42350"/>
                  </a:lnTo>
                  <a:cubicBezTo>
                    <a:pt x="20725" y="42504"/>
                    <a:pt x="20760" y="42775"/>
                    <a:pt x="21070" y="42954"/>
                  </a:cubicBezTo>
                  <a:lnTo>
                    <a:pt x="22820" y="43965"/>
                  </a:lnTo>
                  <a:cubicBezTo>
                    <a:pt x="23131" y="44144"/>
                    <a:pt x="23600" y="44163"/>
                    <a:pt x="23868" y="44009"/>
                  </a:cubicBezTo>
                  <a:lnTo>
                    <a:pt x="25771" y="42911"/>
                  </a:lnTo>
                  <a:cubicBezTo>
                    <a:pt x="26039" y="42757"/>
                    <a:pt x="26005" y="42486"/>
                    <a:pt x="25695" y="42307"/>
                  </a:cubicBezTo>
                  <a:close/>
                  <a:moveTo>
                    <a:pt x="8596" y="30893"/>
                  </a:moveTo>
                  <a:lnTo>
                    <a:pt x="10868" y="32206"/>
                  </a:lnTo>
                  <a:cubicBezTo>
                    <a:pt x="11033" y="32301"/>
                    <a:pt x="11286" y="32312"/>
                    <a:pt x="11430" y="32228"/>
                  </a:cubicBezTo>
                  <a:lnTo>
                    <a:pt x="13783" y="30870"/>
                  </a:lnTo>
                  <a:cubicBezTo>
                    <a:pt x="13926" y="30787"/>
                    <a:pt x="13908" y="30642"/>
                    <a:pt x="13743" y="30546"/>
                  </a:cubicBezTo>
                  <a:lnTo>
                    <a:pt x="11471" y="29235"/>
                  </a:lnTo>
                  <a:cubicBezTo>
                    <a:pt x="11304" y="29139"/>
                    <a:pt x="11053" y="29128"/>
                    <a:pt x="10909" y="29211"/>
                  </a:cubicBezTo>
                  <a:lnTo>
                    <a:pt x="8557" y="30569"/>
                  </a:lnTo>
                  <a:cubicBezTo>
                    <a:pt x="8413" y="30652"/>
                    <a:pt x="8430" y="30798"/>
                    <a:pt x="8596" y="30893"/>
                  </a:cubicBezTo>
                  <a:close/>
                  <a:moveTo>
                    <a:pt x="13444" y="35192"/>
                  </a:moveTo>
                  <a:lnTo>
                    <a:pt x="11634" y="34148"/>
                  </a:lnTo>
                  <a:cubicBezTo>
                    <a:pt x="11341" y="33977"/>
                    <a:pt x="10896" y="33959"/>
                    <a:pt x="10641" y="34106"/>
                  </a:cubicBezTo>
                  <a:lnTo>
                    <a:pt x="4450" y="37680"/>
                  </a:lnTo>
                  <a:cubicBezTo>
                    <a:pt x="4194" y="37827"/>
                    <a:pt x="4226" y="38082"/>
                    <a:pt x="4521" y="38253"/>
                  </a:cubicBezTo>
                  <a:lnTo>
                    <a:pt x="6328" y="39298"/>
                  </a:lnTo>
                  <a:cubicBezTo>
                    <a:pt x="6622" y="39468"/>
                    <a:pt x="7067" y="39486"/>
                    <a:pt x="7323" y="39339"/>
                  </a:cubicBezTo>
                  <a:lnTo>
                    <a:pt x="13515" y="35765"/>
                  </a:lnTo>
                  <a:cubicBezTo>
                    <a:pt x="13769" y="35618"/>
                    <a:pt x="13737" y="35362"/>
                    <a:pt x="13444" y="35192"/>
                  </a:cubicBezTo>
                  <a:close/>
                  <a:moveTo>
                    <a:pt x="4391" y="33321"/>
                  </a:moveTo>
                  <a:lnTo>
                    <a:pt x="6662" y="34632"/>
                  </a:lnTo>
                  <a:cubicBezTo>
                    <a:pt x="6828" y="34729"/>
                    <a:pt x="7079" y="34740"/>
                    <a:pt x="7223" y="34657"/>
                  </a:cubicBezTo>
                  <a:lnTo>
                    <a:pt x="9576" y="33299"/>
                  </a:lnTo>
                  <a:cubicBezTo>
                    <a:pt x="9719" y="33215"/>
                    <a:pt x="9703" y="33070"/>
                    <a:pt x="9536" y="32975"/>
                  </a:cubicBezTo>
                  <a:lnTo>
                    <a:pt x="7264" y="31662"/>
                  </a:lnTo>
                  <a:cubicBezTo>
                    <a:pt x="7099" y="31567"/>
                    <a:pt x="6848" y="31556"/>
                    <a:pt x="6702" y="31638"/>
                  </a:cubicBezTo>
                  <a:lnTo>
                    <a:pt x="4350" y="32997"/>
                  </a:lnTo>
                  <a:cubicBezTo>
                    <a:pt x="4206" y="33079"/>
                    <a:pt x="4224" y="33224"/>
                    <a:pt x="4391" y="33321"/>
                  </a:cubicBezTo>
                  <a:close/>
                  <a:moveTo>
                    <a:pt x="5331" y="35403"/>
                  </a:moveTo>
                  <a:lnTo>
                    <a:pt x="3059" y="34090"/>
                  </a:lnTo>
                  <a:cubicBezTo>
                    <a:pt x="2894" y="33995"/>
                    <a:pt x="2642" y="33984"/>
                    <a:pt x="2497" y="34066"/>
                  </a:cubicBezTo>
                  <a:lnTo>
                    <a:pt x="144" y="35426"/>
                  </a:lnTo>
                  <a:cubicBezTo>
                    <a:pt x="1" y="35507"/>
                    <a:pt x="19" y="35653"/>
                    <a:pt x="184" y="35750"/>
                  </a:cubicBezTo>
                  <a:lnTo>
                    <a:pt x="2456" y="37061"/>
                  </a:lnTo>
                  <a:cubicBezTo>
                    <a:pt x="2623" y="37157"/>
                    <a:pt x="2874" y="37168"/>
                    <a:pt x="3018" y="37085"/>
                  </a:cubicBezTo>
                  <a:lnTo>
                    <a:pt x="5370" y="35725"/>
                  </a:lnTo>
                  <a:cubicBezTo>
                    <a:pt x="5514" y="35642"/>
                    <a:pt x="5496" y="35498"/>
                    <a:pt x="5331" y="35401"/>
                  </a:cubicBezTo>
                  <a:close/>
                  <a:moveTo>
                    <a:pt x="13543" y="40146"/>
                  </a:moveTo>
                  <a:lnTo>
                    <a:pt x="11264" y="38829"/>
                  </a:lnTo>
                  <a:cubicBezTo>
                    <a:pt x="11100" y="38735"/>
                    <a:pt x="10852" y="38724"/>
                    <a:pt x="10710" y="38806"/>
                  </a:cubicBezTo>
                  <a:lnTo>
                    <a:pt x="8349" y="40168"/>
                  </a:lnTo>
                  <a:cubicBezTo>
                    <a:pt x="8207" y="40250"/>
                    <a:pt x="8225" y="40392"/>
                    <a:pt x="8389" y="40488"/>
                  </a:cubicBezTo>
                  <a:lnTo>
                    <a:pt x="10669" y="41805"/>
                  </a:lnTo>
                  <a:cubicBezTo>
                    <a:pt x="10832" y="41899"/>
                    <a:pt x="11080" y="41909"/>
                    <a:pt x="11223" y="41828"/>
                  </a:cubicBezTo>
                  <a:lnTo>
                    <a:pt x="13583" y="40465"/>
                  </a:lnTo>
                  <a:cubicBezTo>
                    <a:pt x="13725" y="40383"/>
                    <a:pt x="13707" y="40240"/>
                    <a:pt x="13543" y="40146"/>
                  </a:cubicBezTo>
                  <a:close/>
                  <a:moveTo>
                    <a:pt x="76169" y="13178"/>
                  </a:moveTo>
                  <a:lnTo>
                    <a:pt x="74418" y="12167"/>
                  </a:lnTo>
                  <a:cubicBezTo>
                    <a:pt x="74108" y="11987"/>
                    <a:pt x="73638" y="11969"/>
                    <a:pt x="73370" y="12123"/>
                  </a:cubicBezTo>
                  <a:lnTo>
                    <a:pt x="71467" y="13221"/>
                  </a:lnTo>
                  <a:cubicBezTo>
                    <a:pt x="71199" y="13375"/>
                    <a:pt x="71233" y="13646"/>
                    <a:pt x="71543" y="13826"/>
                  </a:cubicBezTo>
                  <a:lnTo>
                    <a:pt x="73295" y="14837"/>
                  </a:lnTo>
                  <a:cubicBezTo>
                    <a:pt x="73605" y="15016"/>
                    <a:pt x="74074" y="15036"/>
                    <a:pt x="74342" y="14881"/>
                  </a:cubicBezTo>
                  <a:lnTo>
                    <a:pt x="76245" y="13784"/>
                  </a:lnTo>
                  <a:cubicBezTo>
                    <a:pt x="76512" y="13628"/>
                    <a:pt x="76478" y="13357"/>
                    <a:pt x="76169" y="13178"/>
                  </a:cubicBezTo>
                  <a:close/>
                  <a:moveTo>
                    <a:pt x="29900" y="39879"/>
                  </a:moveTo>
                  <a:lnTo>
                    <a:pt x="28150" y="38868"/>
                  </a:lnTo>
                  <a:cubicBezTo>
                    <a:pt x="27840" y="38689"/>
                    <a:pt x="27371" y="38670"/>
                    <a:pt x="27103" y="38824"/>
                  </a:cubicBezTo>
                  <a:lnTo>
                    <a:pt x="25200" y="39922"/>
                  </a:lnTo>
                  <a:cubicBezTo>
                    <a:pt x="24932" y="40078"/>
                    <a:pt x="24965" y="40347"/>
                    <a:pt x="25276" y="40526"/>
                  </a:cubicBezTo>
                  <a:lnTo>
                    <a:pt x="27027" y="41538"/>
                  </a:lnTo>
                  <a:cubicBezTo>
                    <a:pt x="27338" y="41717"/>
                    <a:pt x="27805" y="41737"/>
                    <a:pt x="28075" y="41582"/>
                  </a:cubicBezTo>
                  <a:lnTo>
                    <a:pt x="29976" y="40485"/>
                  </a:lnTo>
                  <a:cubicBezTo>
                    <a:pt x="30244" y="40329"/>
                    <a:pt x="30211" y="40059"/>
                    <a:pt x="29900" y="39879"/>
                  </a:cubicBezTo>
                  <a:close/>
                  <a:moveTo>
                    <a:pt x="80375" y="10750"/>
                  </a:moveTo>
                  <a:lnTo>
                    <a:pt x="78623" y="9739"/>
                  </a:lnTo>
                  <a:cubicBezTo>
                    <a:pt x="78314" y="9560"/>
                    <a:pt x="77845" y="9540"/>
                    <a:pt x="77577" y="9695"/>
                  </a:cubicBezTo>
                  <a:lnTo>
                    <a:pt x="75674" y="10792"/>
                  </a:lnTo>
                  <a:cubicBezTo>
                    <a:pt x="75406" y="10948"/>
                    <a:pt x="75440" y="11218"/>
                    <a:pt x="75750" y="11398"/>
                  </a:cubicBezTo>
                  <a:lnTo>
                    <a:pt x="77502" y="12409"/>
                  </a:lnTo>
                  <a:cubicBezTo>
                    <a:pt x="77810" y="12588"/>
                    <a:pt x="78280" y="12607"/>
                    <a:pt x="78548" y="12452"/>
                  </a:cubicBezTo>
                  <a:lnTo>
                    <a:pt x="80451" y="11354"/>
                  </a:lnTo>
                  <a:cubicBezTo>
                    <a:pt x="80718" y="11201"/>
                    <a:pt x="80685" y="10930"/>
                    <a:pt x="80375" y="10750"/>
                  </a:cubicBezTo>
                  <a:close/>
                  <a:moveTo>
                    <a:pt x="71962" y="15605"/>
                  </a:moveTo>
                  <a:lnTo>
                    <a:pt x="70211" y="14594"/>
                  </a:lnTo>
                  <a:cubicBezTo>
                    <a:pt x="69901" y="14415"/>
                    <a:pt x="69433" y="14395"/>
                    <a:pt x="69165" y="14550"/>
                  </a:cubicBezTo>
                  <a:lnTo>
                    <a:pt x="67262" y="15647"/>
                  </a:lnTo>
                  <a:cubicBezTo>
                    <a:pt x="66994" y="15803"/>
                    <a:pt x="67027" y="16074"/>
                    <a:pt x="67338" y="16253"/>
                  </a:cubicBezTo>
                  <a:lnTo>
                    <a:pt x="69089" y="17264"/>
                  </a:lnTo>
                  <a:cubicBezTo>
                    <a:pt x="69398" y="17443"/>
                    <a:pt x="69867" y="17462"/>
                    <a:pt x="70135" y="17308"/>
                  </a:cubicBezTo>
                  <a:lnTo>
                    <a:pt x="72038" y="16210"/>
                  </a:lnTo>
                  <a:cubicBezTo>
                    <a:pt x="72306" y="16054"/>
                    <a:pt x="72273" y="15785"/>
                    <a:pt x="71962" y="15605"/>
                  </a:cubicBezTo>
                  <a:close/>
                  <a:moveTo>
                    <a:pt x="34107" y="37453"/>
                  </a:moveTo>
                  <a:lnTo>
                    <a:pt x="32356" y="36441"/>
                  </a:lnTo>
                  <a:cubicBezTo>
                    <a:pt x="32046" y="36261"/>
                    <a:pt x="31578" y="36242"/>
                    <a:pt x="31308" y="36397"/>
                  </a:cubicBezTo>
                  <a:lnTo>
                    <a:pt x="29407" y="37495"/>
                  </a:lnTo>
                  <a:cubicBezTo>
                    <a:pt x="29137" y="37649"/>
                    <a:pt x="29171" y="37920"/>
                    <a:pt x="29483" y="38099"/>
                  </a:cubicBezTo>
                  <a:lnTo>
                    <a:pt x="31233" y="39110"/>
                  </a:lnTo>
                  <a:cubicBezTo>
                    <a:pt x="31543" y="39290"/>
                    <a:pt x="32012" y="39309"/>
                    <a:pt x="32280" y="39154"/>
                  </a:cubicBezTo>
                  <a:lnTo>
                    <a:pt x="34183" y="38057"/>
                  </a:lnTo>
                  <a:cubicBezTo>
                    <a:pt x="34451" y="37902"/>
                    <a:pt x="34416" y="37631"/>
                    <a:pt x="34107" y="37453"/>
                  </a:cubicBezTo>
                  <a:close/>
                  <a:moveTo>
                    <a:pt x="67757" y="18033"/>
                  </a:moveTo>
                  <a:lnTo>
                    <a:pt x="66005" y="17020"/>
                  </a:lnTo>
                  <a:cubicBezTo>
                    <a:pt x="65695" y="16842"/>
                    <a:pt x="65226" y="16822"/>
                    <a:pt x="64958" y="16978"/>
                  </a:cubicBezTo>
                  <a:lnTo>
                    <a:pt x="63055" y="18075"/>
                  </a:lnTo>
                  <a:cubicBezTo>
                    <a:pt x="62787" y="18230"/>
                    <a:pt x="62820" y="18501"/>
                    <a:pt x="63131" y="18679"/>
                  </a:cubicBezTo>
                  <a:lnTo>
                    <a:pt x="64882" y="19691"/>
                  </a:lnTo>
                  <a:cubicBezTo>
                    <a:pt x="65193" y="19869"/>
                    <a:pt x="65662" y="19889"/>
                    <a:pt x="65930" y="19735"/>
                  </a:cubicBezTo>
                  <a:lnTo>
                    <a:pt x="67833" y="18637"/>
                  </a:lnTo>
                  <a:cubicBezTo>
                    <a:pt x="68101" y="18483"/>
                    <a:pt x="68067" y="18212"/>
                    <a:pt x="67757" y="18033"/>
                  </a:cubicBezTo>
                  <a:close/>
                  <a:moveTo>
                    <a:pt x="63499" y="20490"/>
                  </a:moveTo>
                  <a:lnTo>
                    <a:pt x="61747" y="19479"/>
                  </a:lnTo>
                  <a:cubicBezTo>
                    <a:pt x="61437" y="19300"/>
                    <a:pt x="60967" y="19280"/>
                    <a:pt x="60699" y="19435"/>
                  </a:cubicBezTo>
                  <a:lnTo>
                    <a:pt x="33612" y="35068"/>
                  </a:lnTo>
                  <a:cubicBezTo>
                    <a:pt x="33344" y="35223"/>
                    <a:pt x="33378" y="35494"/>
                    <a:pt x="33688" y="35672"/>
                  </a:cubicBezTo>
                  <a:lnTo>
                    <a:pt x="35440" y="36684"/>
                  </a:lnTo>
                  <a:cubicBezTo>
                    <a:pt x="35750" y="36862"/>
                    <a:pt x="36218" y="36882"/>
                    <a:pt x="36487" y="36727"/>
                  </a:cubicBezTo>
                  <a:lnTo>
                    <a:pt x="63574" y="21094"/>
                  </a:lnTo>
                  <a:cubicBezTo>
                    <a:pt x="63842" y="20940"/>
                    <a:pt x="63809" y="20669"/>
                    <a:pt x="63499" y="20490"/>
                  </a:cubicBezTo>
                  <a:close/>
                  <a:moveTo>
                    <a:pt x="21490" y="44734"/>
                  </a:moveTo>
                  <a:lnTo>
                    <a:pt x="19738" y="43723"/>
                  </a:lnTo>
                  <a:cubicBezTo>
                    <a:pt x="19428" y="43544"/>
                    <a:pt x="18958" y="43525"/>
                    <a:pt x="18690" y="43679"/>
                  </a:cubicBezTo>
                  <a:lnTo>
                    <a:pt x="16788" y="44777"/>
                  </a:lnTo>
                  <a:cubicBezTo>
                    <a:pt x="16520" y="44932"/>
                    <a:pt x="16553" y="45202"/>
                    <a:pt x="16863" y="45382"/>
                  </a:cubicBezTo>
                  <a:lnTo>
                    <a:pt x="18615" y="46393"/>
                  </a:lnTo>
                  <a:cubicBezTo>
                    <a:pt x="18925" y="46572"/>
                    <a:pt x="19393" y="46592"/>
                    <a:pt x="19662" y="46437"/>
                  </a:cubicBezTo>
                  <a:lnTo>
                    <a:pt x="21564" y="45340"/>
                  </a:lnTo>
                  <a:cubicBezTo>
                    <a:pt x="21832" y="45184"/>
                    <a:pt x="21798" y="44913"/>
                    <a:pt x="21488" y="44734"/>
                  </a:cubicBezTo>
                  <a:close/>
                  <a:moveTo>
                    <a:pt x="59659" y="6962"/>
                  </a:moveTo>
                  <a:lnTo>
                    <a:pt x="60550" y="7477"/>
                  </a:lnTo>
                  <a:cubicBezTo>
                    <a:pt x="61098" y="7793"/>
                    <a:pt x="61985" y="7793"/>
                    <a:pt x="62533" y="7477"/>
                  </a:cubicBezTo>
                  <a:lnTo>
                    <a:pt x="64757" y="6193"/>
                  </a:lnTo>
                  <a:cubicBezTo>
                    <a:pt x="65303" y="5878"/>
                    <a:pt x="66192" y="5878"/>
                    <a:pt x="66738" y="6193"/>
                  </a:cubicBezTo>
                  <a:lnTo>
                    <a:pt x="68868" y="7424"/>
                  </a:lnTo>
                  <a:cubicBezTo>
                    <a:pt x="69415" y="7740"/>
                    <a:pt x="70302" y="7740"/>
                    <a:pt x="70850" y="7424"/>
                  </a:cubicBezTo>
                  <a:lnTo>
                    <a:pt x="71741" y="6909"/>
                  </a:lnTo>
                  <a:cubicBezTo>
                    <a:pt x="72289" y="6593"/>
                    <a:pt x="72289" y="6081"/>
                    <a:pt x="71741" y="5765"/>
                  </a:cubicBezTo>
                  <a:lnTo>
                    <a:pt x="66740" y="2875"/>
                  </a:lnTo>
                  <a:cubicBezTo>
                    <a:pt x="66193" y="2559"/>
                    <a:pt x="65305" y="2559"/>
                    <a:pt x="64757" y="2875"/>
                  </a:cubicBezTo>
                  <a:lnTo>
                    <a:pt x="59659" y="5816"/>
                  </a:lnTo>
                  <a:cubicBezTo>
                    <a:pt x="59111" y="6133"/>
                    <a:pt x="59111" y="6646"/>
                    <a:pt x="59659" y="6962"/>
                  </a:cubicBezTo>
                  <a:close/>
                  <a:moveTo>
                    <a:pt x="54774" y="4245"/>
                  </a:moveTo>
                  <a:lnTo>
                    <a:pt x="57045" y="5558"/>
                  </a:lnTo>
                  <a:cubicBezTo>
                    <a:pt x="57210" y="5653"/>
                    <a:pt x="57461" y="5664"/>
                    <a:pt x="57605" y="5580"/>
                  </a:cubicBezTo>
                  <a:lnTo>
                    <a:pt x="64255" y="1743"/>
                  </a:lnTo>
                  <a:cubicBezTo>
                    <a:pt x="64399" y="1659"/>
                    <a:pt x="64381" y="1516"/>
                    <a:pt x="64216" y="1419"/>
                  </a:cubicBezTo>
                  <a:lnTo>
                    <a:pt x="61944" y="106"/>
                  </a:lnTo>
                  <a:cubicBezTo>
                    <a:pt x="61777" y="11"/>
                    <a:pt x="61526" y="0"/>
                    <a:pt x="61382" y="84"/>
                  </a:cubicBezTo>
                  <a:lnTo>
                    <a:pt x="54732" y="3921"/>
                  </a:lnTo>
                  <a:cubicBezTo>
                    <a:pt x="54590" y="4003"/>
                    <a:pt x="54608" y="4148"/>
                    <a:pt x="54774" y="4244"/>
                  </a:cubicBezTo>
                  <a:close/>
                  <a:moveTo>
                    <a:pt x="12802" y="28466"/>
                  </a:moveTo>
                  <a:lnTo>
                    <a:pt x="15072" y="29779"/>
                  </a:lnTo>
                  <a:cubicBezTo>
                    <a:pt x="15239" y="29874"/>
                    <a:pt x="15490" y="29885"/>
                    <a:pt x="15634" y="29802"/>
                  </a:cubicBezTo>
                  <a:lnTo>
                    <a:pt x="17988" y="28444"/>
                  </a:lnTo>
                  <a:cubicBezTo>
                    <a:pt x="18132" y="28360"/>
                    <a:pt x="18114" y="28215"/>
                    <a:pt x="17947" y="28120"/>
                  </a:cubicBezTo>
                  <a:lnTo>
                    <a:pt x="15676" y="26807"/>
                  </a:lnTo>
                  <a:cubicBezTo>
                    <a:pt x="15510" y="26712"/>
                    <a:pt x="15259" y="26701"/>
                    <a:pt x="15115" y="26785"/>
                  </a:cubicBezTo>
                  <a:lnTo>
                    <a:pt x="12761" y="28142"/>
                  </a:lnTo>
                  <a:cubicBezTo>
                    <a:pt x="12618" y="28226"/>
                    <a:pt x="12637" y="28370"/>
                    <a:pt x="12803" y="28466"/>
                  </a:cubicBezTo>
                  <a:close/>
                  <a:moveTo>
                    <a:pt x="46451" y="9047"/>
                  </a:moveTo>
                  <a:lnTo>
                    <a:pt x="48724" y="10359"/>
                  </a:lnTo>
                  <a:cubicBezTo>
                    <a:pt x="48890" y="10455"/>
                    <a:pt x="49141" y="10465"/>
                    <a:pt x="49285" y="10382"/>
                  </a:cubicBezTo>
                  <a:lnTo>
                    <a:pt x="51638" y="9026"/>
                  </a:lnTo>
                  <a:cubicBezTo>
                    <a:pt x="51783" y="8942"/>
                    <a:pt x="51765" y="8797"/>
                    <a:pt x="51598" y="8700"/>
                  </a:cubicBezTo>
                  <a:lnTo>
                    <a:pt x="49326" y="7389"/>
                  </a:lnTo>
                  <a:cubicBezTo>
                    <a:pt x="49161" y="7292"/>
                    <a:pt x="48910" y="7282"/>
                    <a:pt x="48766" y="7365"/>
                  </a:cubicBezTo>
                  <a:lnTo>
                    <a:pt x="46412" y="8723"/>
                  </a:lnTo>
                  <a:cubicBezTo>
                    <a:pt x="46268" y="8806"/>
                    <a:pt x="46286" y="8952"/>
                    <a:pt x="46451" y="9047"/>
                  </a:cubicBezTo>
                  <a:close/>
                  <a:moveTo>
                    <a:pt x="53398" y="22228"/>
                  </a:moveTo>
                  <a:lnTo>
                    <a:pt x="55328" y="21114"/>
                  </a:lnTo>
                  <a:cubicBezTo>
                    <a:pt x="55589" y="20962"/>
                    <a:pt x="55555" y="20700"/>
                    <a:pt x="55256" y="20526"/>
                  </a:cubicBezTo>
                  <a:lnTo>
                    <a:pt x="53471" y="19495"/>
                  </a:lnTo>
                  <a:cubicBezTo>
                    <a:pt x="53171" y="19321"/>
                    <a:pt x="52715" y="19303"/>
                    <a:pt x="52455" y="19453"/>
                  </a:cubicBezTo>
                  <a:lnTo>
                    <a:pt x="50525" y="20569"/>
                  </a:lnTo>
                  <a:cubicBezTo>
                    <a:pt x="50265" y="20719"/>
                    <a:pt x="50296" y="20981"/>
                    <a:pt x="50598" y="21155"/>
                  </a:cubicBezTo>
                  <a:lnTo>
                    <a:pt x="52382" y="22186"/>
                  </a:lnTo>
                  <a:cubicBezTo>
                    <a:pt x="52682" y="22360"/>
                    <a:pt x="53136" y="22378"/>
                    <a:pt x="53398" y="22228"/>
                  </a:cubicBezTo>
                  <a:close/>
                  <a:moveTo>
                    <a:pt x="57604" y="19800"/>
                  </a:moveTo>
                  <a:lnTo>
                    <a:pt x="59535" y="18686"/>
                  </a:lnTo>
                  <a:cubicBezTo>
                    <a:pt x="59796" y="18536"/>
                    <a:pt x="59762" y="18272"/>
                    <a:pt x="59463" y="18100"/>
                  </a:cubicBezTo>
                  <a:lnTo>
                    <a:pt x="57678" y="17069"/>
                  </a:lnTo>
                  <a:cubicBezTo>
                    <a:pt x="57377" y="16895"/>
                    <a:pt x="56922" y="16877"/>
                    <a:pt x="56662" y="17026"/>
                  </a:cubicBezTo>
                  <a:lnTo>
                    <a:pt x="54730" y="18141"/>
                  </a:lnTo>
                  <a:cubicBezTo>
                    <a:pt x="54470" y="18290"/>
                    <a:pt x="54503" y="18554"/>
                    <a:pt x="54803" y="18728"/>
                  </a:cubicBezTo>
                  <a:lnTo>
                    <a:pt x="56588" y="19759"/>
                  </a:lnTo>
                  <a:cubicBezTo>
                    <a:pt x="56889" y="19931"/>
                    <a:pt x="57343" y="19951"/>
                    <a:pt x="57604" y="19800"/>
                  </a:cubicBezTo>
                  <a:close/>
                  <a:moveTo>
                    <a:pt x="61809" y="17373"/>
                  </a:moveTo>
                  <a:lnTo>
                    <a:pt x="63741" y="16259"/>
                  </a:lnTo>
                  <a:cubicBezTo>
                    <a:pt x="64001" y="16107"/>
                    <a:pt x="63968" y="15846"/>
                    <a:pt x="63668" y="15671"/>
                  </a:cubicBezTo>
                  <a:lnTo>
                    <a:pt x="61883" y="14641"/>
                  </a:lnTo>
                  <a:cubicBezTo>
                    <a:pt x="61584" y="14466"/>
                    <a:pt x="61128" y="14448"/>
                    <a:pt x="60868" y="14598"/>
                  </a:cubicBezTo>
                  <a:lnTo>
                    <a:pt x="58936" y="15714"/>
                  </a:lnTo>
                  <a:cubicBezTo>
                    <a:pt x="58675" y="15864"/>
                    <a:pt x="58709" y="16126"/>
                    <a:pt x="59010" y="16300"/>
                  </a:cubicBezTo>
                  <a:lnTo>
                    <a:pt x="60793" y="17331"/>
                  </a:lnTo>
                  <a:cubicBezTo>
                    <a:pt x="61095" y="17505"/>
                    <a:pt x="61549" y="17523"/>
                    <a:pt x="61809" y="17373"/>
                  </a:cubicBezTo>
                  <a:close/>
                  <a:moveTo>
                    <a:pt x="50658" y="6619"/>
                  </a:moveTo>
                  <a:lnTo>
                    <a:pt x="52929" y="7931"/>
                  </a:lnTo>
                  <a:cubicBezTo>
                    <a:pt x="53095" y="8028"/>
                    <a:pt x="53347" y="8037"/>
                    <a:pt x="53491" y="7955"/>
                  </a:cubicBezTo>
                  <a:lnTo>
                    <a:pt x="55845" y="6596"/>
                  </a:lnTo>
                  <a:cubicBezTo>
                    <a:pt x="55988" y="6513"/>
                    <a:pt x="55970" y="6369"/>
                    <a:pt x="55804" y="6272"/>
                  </a:cubicBezTo>
                  <a:lnTo>
                    <a:pt x="53531" y="4960"/>
                  </a:lnTo>
                  <a:cubicBezTo>
                    <a:pt x="53366" y="4864"/>
                    <a:pt x="53115" y="4854"/>
                    <a:pt x="52971" y="4937"/>
                  </a:cubicBezTo>
                  <a:lnTo>
                    <a:pt x="50617" y="6295"/>
                  </a:lnTo>
                  <a:cubicBezTo>
                    <a:pt x="50474" y="6378"/>
                    <a:pt x="50492" y="6523"/>
                    <a:pt x="50658" y="6619"/>
                  </a:cubicBezTo>
                  <a:close/>
                  <a:moveTo>
                    <a:pt x="21216" y="23612"/>
                  </a:moveTo>
                  <a:lnTo>
                    <a:pt x="23486" y="24924"/>
                  </a:lnTo>
                  <a:cubicBezTo>
                    <a:pt x="23653" y="25019"/>
                    <a:pt x="23904" y="25030"/>
                    <a:pt x="24048" y="24947"/>
                  </a:cubicBezTo>
                  <a:lnTo>
                    <a:pt x="26402" y="23589"/>
                  </a:lnTo>
                  <a:cubicBezTo>
                    <a:pt x="26546" y="23506"/>
                    <a:pt x="26528" y="23360"/>
                    <a:pt x="26361" y="23265"/>
                  </a:cubicBezTo>
                  <a:lnTo>
                    <a:pt x="24090" y="21952"/>
                  </a:lnTo>
                  <a:cubicBezTo>
                    <a:pt x="23924" y="21857"/>
                    <a:pt x="23673" y="21846"/>
                    <a:pt x="23529" y="21930"/>
                  </a:cubicBezTo>
                  <a:lnTo>
                    <a:pt x="21176" y="23288"/>
                  </a:lnTo>
                  <a:cubicBezTo>
                    <a:pt x="21031" y="23371"/>
                    <a:pt x="21049" y="23515"/>
                    <a:pt x="21216" y="23612"/>
                  </a:cubicBezTo>
                  <a:close/>
                  <a:moveTo>
                    <a:pt x="25421" y="21183"/>
                  </a:moveTo>
                  <a:lnTo>
                    <a:pt x="27693" y="22496"/>
                  </a:lnTo>
                  <a:cubicBezTo>
                    <a:pt x="27858" y="22591"/>
                    <a:pt x="28110" y="22602"/>
                    <a:pt x="28255" y="22519"/>
                  </a:cubicBezTo>
                  <a:lnTo>
                    <a:pt x="30607" y="21161"/>
                  </a:lnTo>
                  <a:cubicBezTo>
                    <a:pt x="30751" y="21077"/>
                    <a:pt x="30733" y="20932"/>
                    <a:pt x="30568" y="20837"/>
                  </a:cubicBezTo>
                  <a:lnTo>
                    <a:pt x="28296" y="19524"/>
                  </a:lnTo>
                  <a:cubicBezTo>
                    <a:pt x="28129" y="19429"/>
                    <a:pt x="27878" y="19418"/>
                    <a:pt x="27734" y="19502"/>
                  </a:cubicBezTo>
                  <a:lnTo>
                    <a:pt x="25382" y="20859"/>
                  </a:lnTo>
                  <a:cubicBezTo>
                    <a:pt x="25236" y="20943"/>
                    <a:pt x="25254" y="21088"/>
                    <a:pt x="25421" y="21183"/>
                  </a:cubicBezTo>
                  <a:close/>
                  <a:moveTo>
                    <a:pt x="42246" y="11474"/>
                  </a:moveTo>
                  <a:lnTo>
                    <a:pt x="44518" y="12786"/>
                  </a:lnTo>
                  <a:cubicBezTo>
                    <a:pt x="44683" y="12883"/>
                    <a:pt x="44934" y="12892"/>
                    <a:pt x="45078" y="12810"/>
                  </a:cubicBezTo>
                  <a:lnTo>
                    <a:pt x="47432" y="11451"/>
                  </a:lnTo>
                  <a:cubicBezTo>
                    <a:pt x="47576" y="11368"/>
                    <a:pt x="47558" y="11224"/>
                    <a:pt x="47391" y="11127"/>
                  </a:cubicBezTo>
                  <a:lnTo>
                    <a:pt x="45121" y="9814"/>
                  </a:lnTo>
                  <a:cubicBezTo>
                    <a:pt x="44954" y="9719"/>
                    <a:pt x="44703" y="9708"/>
                    <a:pt x="44559" y="9792"/>
                  </a:cubicBezTo>
                  <a:lnTo>
                    <a:pt x="42205" y="11150"/>
                  </a:lnTo>
                  <a:cubicBezTo>
                    <a:pt x="42061" y="11233"/>
                    <a:pt x="42079" y="11378"/>
                    <a:pt x="42246" y="11474"/>
                  </a:cubicBezTo>
                  <a:close/>
                  <a:moveTo>
                    <a:pt x="17009" y="26038"/>
                  </a:moveTo>
                  <a:lnTo>
                    <a:pt x="19281" y="27351"/>
                  </a:lnTo>
                  <a:cubicBezTo>
                    <a:pt x="19446" y="27446"/>
                    <a:pt x="19699" y="27457"/>
                    <a:pt x="19843" y="27373"/>
                  </a:cubicBezTo>
                  <a:lnTo>
                    <a:pt x="22195" y="26016"/>
                  </a:lnTo>
                  <a:cubicBezTo>
                    <a:pt x="22339" y="25932"/>
                    <a:pt x="22321" y="25787"/>
                    <a:pt x="22156" y="25692"/>
                  </a:cubicBezTo>
                  <a:lnTo>
                    <a:pt x="19883" y="24379"/>
                  </a:lnTo>
                  <a:cubicBezTo>
                    <a:pt x="19717" y="24284"/>
                    <a:pt x="19466" y="24273"/>
                    <a:pt x="19322" y="24356"/>
                  </a:cubicBezTo>
                  <a:lnTo>
                    <a:pt x="16969" y="25716"/>
                  </a:lnTo>
                  <a:cubicBezTo>
                    <a:pt x="16824" y="25798"/>
                    <a:pt x="16842" y="25943"/>
                    <a:pt x="17009" y="26038"/>
                  </a:cubicBezTo>
                  <a:close/>
                  <a:moveTo>
                    <a:pt x="38039" y="13902"/>
                  </a:moveTo>
                  <a:lnTo>
                    <a:pt x="40311" y="15213"/>
                  </a:lnTo>
                  <a:cubicBezTo>
                    <a:pt x="40478" y="15308"/>
                    <a:pt x="40729" y="15319"/>
                    <a:pt x="40873" y="15237"/>
                  </a:cubicBezTo>
                  <a:lnTo>
                    <a:pt x="43225" y="13878"/>
                  </a:lnTo>
                  <a:cubicBezTo>
                    <a:pt x="43369" y="13794"/>
                    <a:pt x="43352" y="13651"/>
                    <a:pt x="43186" y="13554"/>
                  </a:cubicBezTo>
                  <a:lnTo>
                    <a:pt x="40915" y="12243"/>
                  </a:lnTo>
                  <a:cubicBezTo>
                    <a:pt x="40749" y="12146"/>
                    <a:pt x="40497" y="12135"/>
                    <a:pt x="40353" y="12218"/>
                  </a:cubicBezTo>
                  <a:lnTo>
                    <a:pt x="38001" y="13576"/>
                  </a:lnTo>
                  <a:cubicBezTo>
                    <a:pt x="37856" y="13661"/>
                    <a:pt x="37874" y="13805"/>
                    <a:pt x="38039" y="13902"/>
                  </a:cubicBezTo>
                  <a:close/>
                  <a:moveTo>
                    <a:pt x="29626" y="18757"/>
                  </a:moveTo>
                  <a:lnTo>
                    <a:pt x="31899" y="20069"/>
                  </a:lnTo>
                  <a:cubicBezTo>
                    <a:pt x="32065" y="20165"/>
                    <a:pt x="32317" y="20175"/>
                    <a:pt x="32460" y="20092"/>
                  </a:cubicBezTo>
                  <a:lnTo>
                    <a:pt x="34814" y="18734"/>
                  </a:lnTo>
                  <a:cubicBezTo>
                    <a:pt x="34958" y="18651"/>
                    <a:pt x="34940" y="18505"/>
                    <a:pt x="34773" y="18410"/>
                  </a:cubicBezTo>
                  <a:lnTo>
                    <a:pt x="32501" y="17098"/>
                  </a:lnTo>
                  <a:cubicBezTo>
                    <a:pt x="32336" y="17002"/>
                    <a:pt x="32083" y="16992"/>
                    <a:pt x="31941" y="17075"/>
                  </a:cubicBezTo>
                  <a:lnTo>
                    <a:pt x="29587" y="18433"/>
                  </a:lnTo>
                  <a:cubicBezTo>
                    <a:pt x="29443" y="18516"/>
                    <a:pt x="29461" y="18660"/>
                    <a:pt x="29626" y="18757"/>
                  </a:cubicBezTo>
                  <a:close/>
                  <a:moveTo>
                    <a:pt x="33833" y="16330"/>
                  </a:moveTo>
                  <a:lnTo>
                    <a:pt x="36106" y="17641"/>
                  </a:lnTo>
                  <a:cubicBezTo>
                    <a:pt x="36272" y="17736"/>
                    <a:pt x="36523" y="17747"/>
                    <a:pt x="36667" y="17664"/>
                  </a:cubicBezTo>
                  <a:lnTo>
                    <a:pt x="39020" y="16306"/>
                  </a:lnTo>
                  <a:cubicBezTo>
                    <a:pt x="39164" y="16224"/>
                    <a:pt x="39145" y="16079"/>
                    <a:pt x="38980" y="15982"/>
                  </a:cubicBezTo>
                  <a:lnTo>
                    <a:pt x="36708" y="14671"/>
                  </a:lnTo>
                  <a:cubicBezTo>
                    <a:pt x="36542" y="14574"/>
                    <a:pt x="36292" y="14563"/>
                    <a:pt x="36147" y="14647"/>
                  </a:cubicBezTo>
                  <a:lnTo>
                    <a:pt x="33793" y="16005"/>
                  </a:lnTo>
                  <a:cubicBezTo>
                    <a:pt x="33649" y="16088"/>
                    <a:pt x="33667" y="16233"/>
                    <a:pt x="33833" y="16330"/>
                  </a:cubicBezTo>
                  <a:close/>
                </a:path>
              </a:pathLst>
            </a:custGeom>
            <a:solidFill>
              <a:srgbClr val="3E2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" name="Google Shape;1758;p52">
              <a:extLst>
                <a:ext uri="{FF2B5EF4-FFF2-40B4-BE49-F238E27FC236}">
                  <a16:creationId xmlns:a16="http://schemas.microsoft.com/office/drawing/2014/main" id="{FDA35D3D-1475-2AAB-3350-8C39457B180E}"/>
                </a:ext>
              </a:extLst>
            </p:cNvPr>
            <p:cNvSpPr/>
            <p:nvPr/>
          </p:nvSpPr>
          <p:spPr>
            <a:xfrm>
              <a:off x="2728700" y="1151825"/>
              <a:ext cx="632925" cy="358275"/>
            </a:xfrm>
            <a:custGeom>
              <a:avLst/>
              <a:gdLst/>
              <a:ahLst/>
              <a:cxnLst/>
              <a:rect l="l" t="t" r="r" b="b"/>
              <a:pathLst>
                <a:path w="25317" h="14331" extrusionOk="0">
                  <a:moveTo>
                    <a:pt x="12568" y="1"/>
                  </a:moveTo>
                  <a:cubicBezTo>
                    <a:pt x="12079" y="1"/>
                    <a:pt x="11613" y="99"/>
                    <a:pt x="11266" y="299"/>
                  </a:cubicBezTo>
                  <a:lnTo>
                    <a:pt x="766" y="6362"/>
                  </a:lnTo>
                  <a:cubicBezTo>
                    <a:pt x="0" y="6804"/>
                    <a:pt x="97" y="7583"/>
                    <a:pt x="981" y="8094"/>
                  </a:cubicBezTo>
                  <a:lnTo>
                    <a:pt x="11050" y="13908"/>
                  </a:lnTo>
                  <a:cubicBezTo>
                    <a:pt x="11533" y="14187"/>
                    <a:pt x="12157" y="14331"/>
                    <a:pt x="12748" y="14331"/>
                  </a:cubicBezTo>
                  <a:cubicBezTo>
                    <a:pt x="13237" y="14331"/>
                    <a:pt x="13703" y="14233"/>
                    <a:pt x="14050" y="14032"/>
                  </a:cubicBezTo>
                  <a:lnTo>
                    <a:pt x="24550" y="7969"/>
                  </a:lnTo>
                  <a:cubicBezTo>
                    <a:pt x="25316" y="7527"/>
                    <a:pt x="25219" y="6748"/>
                    <a:pt x="24335" y="6238"/>
                  </a:cubicBezTo>
                  <a:lnTo>
                    <a:pt x="14267" y="424"/>
                  </a:lnTo>
                  <a:cubicBezTo>
                    <a:pt x="13783" y="144"/>
                    <a:pt x="13159" y="1"/>
                    <a:pt x="12568" y="1"/>
                  </a:cubicBezTo>
                  <a:close/>
                </a:path>
              </a:pathLst>
            </a:custGeom>
            <a:solidFill>
              <a:srgbClr val="C9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" name="Google Shape;1759;p52">
              <a:extLst>
                <a:ext uri="{FF2B5EF4-FFF2-40B4-BE49-F238E27FC236}">
                  <a16:creationId xmlns:a16="http://schemas.microsoft.com/office/drawing/2014/main" id="{90584457-E247-A281-BFEE-A9D0D4A27397}"/>
                </a:ext>
              </a:extLst>
            </p:cNvPr>
            <p:cNvSpPr/>
            <p:nvPr/>
          </p:nvSpPr>
          <p:spPr>
            <a:xfrm>
              <a:off x="3045125" y="1335725"/>
              <a:ext cx="311425" cy="1140125"/>
            </a:xfrm>
            <a:custGeom>
              <a:avLst/>
              <a:gdLst/>
              <a:ahLst/>
              <a:cxnLst/>
              <a:rect l="l" t="t" r="r" b="b"/>
              <a:pathLst>
                <a:path w="12457" h="45605" extrusionOk="0">
                  <a:moveTo>
                    <a:pt x="12396" y="38352"/>
                  </a:moveTo>
                  <a:lnTo>
                    <a:pt x="12396" y="0"/>
                  </a:lnTo>
                  <a:lnTo>
                    <a:pt x="12396" y="0"/>
                  </a:lnTo>
                  <a:cubicBezTo>
                    <a:pt x="12349" y="232"/>
                    <a:pt x="12182" y="447"/>
                    <a:pt x="11893" y="613"/>
                  </a:cubicBezTo>
                  <a:lnTo>
                    <a:pt x="1393" y="6676"/>
                  </a:lnTo>
                  <a:cubicBezTo>
                    <a:pt x="1025" y="6888"/>
                    <a:pt x="523" y="6984"/>
                    <a:pt x="0" y="6970"/>
                  </a:cubicBezTo>
                  <a:lnTo>
                    <a:pt x="0" y="45593"/>
                  </a:lnTo>
                  <a:cubicBezTo>
                    <a:pt x="521" y="45605"/>
                    <a:pt x="1025" y="45511"/>
                    <a:pt x="1393" y="45297"/>
                  </a:cubicBezTo>
                  <a:lnTo>
                    <a:pt x="11893" y="39234"/>
                  </a:lnTo>
                  <a:cubicBezTo>
                    <a:pt x="12294" y="39003"/>
                    <a:pt x="12456" y="38680"/>
                    <a:pt x="12396" y="38352"/>
                  </a:cubicBezTo>
                  <a:close/>
                </a:path>
              </a:pathLst>
            </a:custGeom>
            <a:solidFill>
              <a:srgbClr val="CFE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" name="Google Shape;1760;p52">
              <a:extLst>
                <a:ext uri="{FF2B5EF4-FFF2-40B4-BE49-F238E27FC236}">
                  <a16:creationId xmlns:a16="http://schemas.microsoft.com/office/drawing/2014/main" id="{B6988A59-2D78-0B18-5A74-AC6565D1B230}"/>
                </a:ext>
              </a:extLst>
            </p:cNvPr>
            <p:cNvSpPr/>
            <p:nvPr/>
          </p:nvSpPr>
          <p:spPr>
            <a:xfrm>
              <a:off x="2733350" y="1332950"/>
              <a:ext cx="311800" cy="1142600"/>
            </a:xfrm>
            <a:custGeom>
              <a:avLst/>
              <a:gdLst/>
              <a:ahLst/>
              <a:cxnLst/>
              <a:rect l="l" t="t" r="r" b="b"/>
              <a:pathLst>
                <a:path w="12472" h="45704" extrusionOk="0">
                  <a:moveTo>
                    <a:pt x="10864" y="6663"/>
                  </a:moveTo>
                  <a:lnTo>
                    <a:pt x="795" y="849"/>
                  </a:lnTo>
                  <a:cubicBezTo>
                    <a:pt x="373" y="605"/>
                    <a:pt x="134" y="301"/>
                    <a:pt x="78" y="1"/>
                  </a:cubicBezTo>
                  <a:lnTo>
                    <a:pt x="78" y="38352"/>
                  </a:lnTo>
                  <a:cubicBezTo>
                    <a:pt x="0" y="38731"/>
                    <a:pt x="246" y="39153"/>
                    <a:pt x="795" y="39471"/>
                  </a:cubicBezTo>
                  <a:lnTo>
                    <a:pt x="10865" y="45284"/>
                  </a:lnTo>
                  <a:cubicBezTo>
                    <a:pt x="11324" y="45549"/>
                    <a:pt x="11908" y="45690"/>
                    <a:pt x="12471" y="45704"/>
                  </a:cubicBezTo>
                  <a:lnTo>
                    <a:pt x="12471" y="7081"/>
                  </a:lnTo>
                  <a:cubicBezTo>
                    <a:pt x="11908" y="7067"/>
                    <a:pt x="11324" y="6928"/>
                    <a:pt x="10864" y="6663"/>
                  </a:cubicBezTo>
                  <a:close/>
                </a:path>
              </a:pathLst>
            </a:custGeom>
            <a:solidFill>
              <a:srgbClr val="C3E7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" name="Google Shape;1761;p52">
              <a:extLst>
                <a:ext uri="{FF2B5EF4-FFF2-40B4-BE49-F238E27FC236}">
                  <a16:creationId xmlns:a16="http://schemas.microsoft.com/office/drawing/2014/main" id="{FB8A0220-68FB-C463-51B2-9A09D29A44E0}"/>
                </a:ext>
              </a:extLst>
            </p:cNvPr>
            <p:cNvSpPr/>
            <p:nvPr/>
          </p:nvSpPr>
          <p:spPr>
            <a:xfrm>
              <a:off x="2733350" y="1332950"/>
              <a:ext cx="311800" cy="1142600"/>
            </a:xfrm>
            <a:custGeom>
              <a:avLst/>
              <a:gdLst/>
              <a:ahLst/>
              <a:cxnLst/>
              <a:rect l="l" t="t" r="r" b="b"/>
              <a:pathLst>
                <a:path w="12472" h="45704" extrusionOk="0">
                  <a:moveTo>
                    <a:pt x="10864" y="6663"/>
                  </a:moveTo>
                  <a:lnTo>
                    <a:pt x="795" y="849"/>
                  </a:lnTo>
                  <a:cubicBezTo>
                    <a:pt x="373" y="605"/>
                    <a:pt x="134" y="301"/>
                    <a:pt x="78" y="1"/>
                  </a:cubicBezTo>
                  <a:lnTo>
                    <a:pt x="78" y="38352"/>
                  </a:lnTo>
                  <a:cubicBezTo>
                    <a:pt x="0" y="38731"/>
                    <a:pt x="246" y="39153"/>
                    <a:pt x="795" y="39471"/>
                  </a:cubicBezTo>
                  <a:lnTo>
                    <a:pt x="10865" y="45284"/>
                  </a:lnTo>
                  <a:cubicBezTo>
                    <a:pt x="11324" y="45549"/>
                    <a:pt x="11908" y="45690"/>
                    <a:pt x="12471" y="45704"/>
                  </a:cubicBezTo>
                  <a:lnTo>
                    <a:pt x="12471" y="7081"/>
                  </a:lnTo>
                  <a:cubicBezTo>
                    <a:pt x="11908" y="7067"/>
                    <a:pt x="11324" y="6928"/>
                    <a:pt x="10864" y="6663"/>
                  </a:cubicBezTo>
                  <a:close/>
                </a:path>
              </a:pathLst>
            </a:custGeom>
            <a:solidFill>
              <a:srgbClr val="CFE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" name="Google Shape;1762;p52">
              <a:extLst>
                <a:ext uri="{FF2B5EF4-FFF2-40B4-BE49-F238E27FC236}">
                  <a16:creationId xmlns:a16="http://schemas.microsoft.com/office/drawing/2014/main" id="{3B97296E-3C15-1147-2224-22D6249179E5}"/>
                </a:ext>
              </a:extLst>
            </p:cNvPr>
            <p:cNvSpPr/>
            <p:nvPr/>
          </p:nvSpPr>
          <p:spPr>
            <a:xfrm>
              <a:off x="2314650" y="1723200"/>
              <a:ext cx="632975" cy="358225"/>
            </a:xfrm>
            <a:custGeom>
              <a:avLst/>
              <a:gdLst/>
              <a:ahLst/>
              <a:cxnLst/>
              <a:rect l="l" t="t" r="r" b="b"/>
              <a:pathLst>
                <a:path w="25319" h="14329" extrusionOk="0">
                  <a:moveTo>
                    <a:pt x="12569" y="0"/>
                  </a:moveTo>
                  <a:cubicBezTo>
                    <a:pt x="12080" y="0"/>
                    <a:pt x="11614" y="98"/>
                    <a:pt x="11267" y="298"/>
                  </a:cubicBezTo>
                  <a:lnTo>
                    <a:pt x="767" y="6361"/>
                  </a:lnTo>
                  <a:cubicBezTo>
                    <a:pt x="1" y="6803"/>
                    <a:pt x="98" y="7581"/>
                    <a:pt x="982" y="8091"/>
                  </a:cubicBezTo>
                  <a:lnTo>
                    <a:pt x="11052" y="13906"/>
                  </a:lnTo>
                  <a:cubicBezTo>
                    <a:pt x="11536" y="14185"/>
                    <a:pt x="12158" y="14328"/>
                    <a:pt x="12749" y="14328"/>
                  </a:cubicBezTo>
                  <a:cubicBezTo>
                    <a:pt x="13237" y="14328"/>
                    <a:pt x="13704" y="14230"/>
                    <a:pt x="14051" y="14030"/>
                  </a:cubicBezTo>
                  <a:lnTo>
                    <a:pt x="24552" y="7967"/>
                  </a:lnTo>
                  <a:cubicBezTo>
                    <a:pt x="25318" y="7525"/>
                    <a:pt x="25221" y="6747"/>
                    <a:pt x="24337" y="6236"/>
                  </a:cubicBezTo>
                  <a:lnTo>
                    <a:pt x="14267" y="422"/>
                  </a:lnTo>
                  <a:cubicBezTo>
                    <a:pt x="13783" y="143"/>
                    <a:pt x="13160" y="0"/>
                    <a:pt x="12569" y="0"/>
                  </a:cubicBezTo>
                  <a:close/>
                </a:path>
              </a:pathLst>
            </a:custGeom>
            <a:solidFill>
              <a:srgbClr val="15E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" name="Google Shape;1763;p52">
              <a:extLst>
                <a:ext uri="{FF2B5EF4-FFF2-40B4-BE49-F238E27FC236}">
                  <a16:creationId xmlns:a16="http://schemas.microsoft.com/office/drawing/2014/main" id="{57B642DD-2683-2F67-356A-E69C32081D29}"/>
                </a:ext>
              </a:extLst>
            </p:cNvPr>
            <p:cNvSpPr/>
            <p:nvPr/>
          </p:nvSpPr>
          <p:spPr>
            <a:xfrm>
              <a:off x="2631075" y="1907075"/>
              <a:ext cx="311475" cy="807125"/>
            </a:xfrm>
            <a:custGeom>
              <a:avLst/>
              <a:gdLst/>
              <a:ahLst/>
              <a:cxnLst/>
              <a:rect l="l" t="t" r="r" b="b"/>
              <a:pathLst>
                <a:path w="12459" h="32285" extrusionOk="0">
                  <a:moveTo>
                    <a:pt x="12398" y="25031"/>
                  </a:moveTo>
                  <a:lnTo>
                    <a:pt x="12398" y="1"/>
                  </a:lnTo>
                  <a:lnTo>
                    <a:pt x="12398" y="1"/>
                  </a:lnTo>
                  <a:cubicBezTo>
                    <a:pt x="12349" y="231"/>
                    <a:pt x="12184" y="446"/>
                    <a:pt x="11895" y="614"/>
                  </a:cubicBezTo>
                  <a:lnTo>
                    <a:pt x="1394" y="6675"/>
                  </a:lnTo>
                  <a:cubicBezTo>
                    <a:pt x="1026" y="6889"/>
                    <a:pt x="523" y="6983"/>
                    <a:pt x="1" y="6970"/>
                  </a:cubicBezTo>
                  <a:lnTo>
                    <a:pt x="1" y="32271"/>
                  </a:lnTo>
                  <a:cubicBezTo>
                    <a:pt x="523" y="32285"/>
                    <a:pt x="1026" y="32189"/>
                    <a:pt x="1394" y="31978"/>
                  </a:cubicBezTo>
                  <a:lnTo>
                    <a:pt x="11895" y="25915"/>
                  </a:lnTo>
                  <a:cubicBezTo>
                    <a:pt x="12295" y="25683"/>
                    <a:pt x="12458" y="25361"/>
                    <a:pt x="12398" y="25031"/>
                  </a:cubicBezTo>
                  <a:close/>
                </a:path>
              </a:pathLst>
            </a:custGeom>
            <a:solidFill>
              <a:srgbClr val="10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" name="Google Shape;1764;p52">
              <a:extLst>
                <a:ext uri="{FF2B5EF4-FFF2-40B4-BE49-F238E27FC236}">
                  <a16:creationId xmlns:a16="http://schemas.microsoft.com/office/drawing/2014/main" id="{F58FE916-E4C6-54C7-5531-B8E818DBA9C6}"/>
                </a:ext>
              </a:extLst>
            </p:cNvPr>
            <p:cNvSpPr/>
            <p:nvPr/>
          </p:nvSpPr>
          <p:spPr>
            <a:xfrm>
              <a:off x="2319300" y="1904275"/>
              <a:ext cx="311850" cy="809600"/>
            </a:xfrm>
            <a:custGeom>
              <a:avLst/>
              <a:gdLst/>
              <a:ahLst/>
              <a:cxnLst/>
              <a:rect l="l" t="t" r="r" b="b"/>
              <a:pathLst>
                <a:path w="12474" h="32384" extrusionOk="0">
                  <a:moveTo>
                    <a:pt x="10867" y="6663"/>
                  </a:moveTo>
                  <a:lnTo>
                    <a:pt x="796" y="848"/>
                  </a:lnTo>
                  <a:cubicBezTo>
                    <a:pt x="373" y="606"/>
                    <a:pt x="134" y="300"/>
                    <a:pt x="78" y="1"/>
                  </a:cubicBezTo>
                  <a:lnTo>
                    <a:pt x="78" y="25032"/>
                  </a:lnTo>
                  <a:cubicBezTo>
                    <a:pt x="1" y="25412"/>
                    <a:pt x="246" y="25833"/>
                    <a:pt x="796" y="26151"/>
                  </a:cubicBezTo>
                  <a:lnTo>
                    <a:pt x="10867" y="31965"/>
                  </a:lnTo>
                  <a:cubicBezTo>
                    <a:pt x="11326" y="32230"/>
                    <a:pt x="11910" y="32370"/>
                    <a:pt x="12473" y="32383"/>
                  </a:cubicBezTo>
                  <a:lnTo>
                    <a:pt x="12473" y="7081"/>
                  </a:lnTo>
                  <a:cubicBezTo>
                    <a:pt x="11909" y="7067"/>
                    <a:pt x="11324" y="6928"/>
                    <a:pt x="10867" y="6663"/>
                  </a:cubicBezTo>
                  <a:close/>
                </a:path>
              </a:pathLst>
            </a:custGeom>
            <a:solidFill>
              <a:srgbClr val="C3E7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" name="Google Shape;1765;p52">
              <a:extLst>
                <a:ext uri="{FF2B5EF4-FFF2-40B4-BE49-F238E27FC236}">
                  <a16:creationId xmlns:a16="http://schemas.microsoft.com/office/drawing/2014/main" id="{3789F4B1-2437-90E9-943B-DAB6A47D7923}"/>
                </a:ext>
              </a:extLst>
            </p:cNvPr>
            <p:cNvSpPr/>
            <p:nvPr/>
          </p:nvSpPr>
          <p:spPr>
            <a:xfrm>
              <a:off x="2319300" y="1904275"/>
              <a:ext cx="311850" cy="809600"/>
            </a:xfrm>
            <a:custGeom>
              <a:avLst/>
              <a:gdLst/>
              <a:ahLst/>
              <a:cxnLst/>
              <a:rect l="l" t="t" r="r" b="b"/>
              <a:pathLst>
                <a:path w="12474" h="32384" extrusionOk="0">
                  <a:moveTo>
                    <a:pt x="10867" y="6663"/>
                  </a:moveTo>
                  <a:lnTo>
                    <a:pt x="796" y="848"/>
                  </a:lnTo>
                  <a:cubicBezTo>
                    <a:pt x="373" y="606"/>
                    <a:pt x="134" y="300"/>
                    <a:pt x="78" y="1"/>
                  </a:cubicBezTo>
                  <a:lnTo>
                    <a:pt x="78" y="25032"/>
                  </a:lnTo>
                  <a:cubicBezTo>
                    <a:pt x="1" y="25412"/>
                    <a:pt x="246" y="25833"/>
                    <a:pt x="796" y="26151"/>
                  </a:cubicBezTo>
                  <a:lnTo>
                    <a:pt x="10867" y="31965"/>
                  </a:lnTo>
                  <a:cubicBezTo>
                    <a:pt x="11326" y="32230"/>
                    <a:pt x="11910" y="32370"/>
                    <a:pt x="12473" y="32383"/>
                  </a:cubicBezTo>
                  <a:lnTo>
                    <a:pt x="12473" y="7081"/>
                  </a:lnTo>
                  <a:cubicBezTo>
                    <a:pt x="11909" y="7067"/>
                    <a:pt x="11324" y="6928"/>
                    <a:pt x="10867" y="6663"/>
                  </a:cubicBezTo>
                  <a:close/>
                </a:path>
              </a:pathLst>
            </a:custGeom>
            <a:solidFill>
              <a:srgbClr val="10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" name="Google Shape;1766;p52">
              <a:extLst>
                <a:ext uri="{FF2B5EF4-FFF2-40B4-BE49-F238E27FC236}">
                  <a16:creationId xmlns:a16="http://schemas.microsoft.com/office/drawing/2014/main" id="{94784461-FC48-0F35-92A4-EAA7FFFBE56B}"/>
                </a:ext>
              </a:extLst>
            </p:cNvPr>
            <p:cNvSpPr/>
            <p:nvPr/>
          </p:nvSpPr>
          <p:spPr>
            <a:xfrm>
              <a:off x="1909825" y="2197350"/>
              <a:ext cx="632925" cy="358250"/>
            </a:xfrm>
            <a:custGeom>
              <a:avLst/>
              <a:gdLst/>
              <a:ahLst/>
              <a:cxnLst/>
              <a:rect l="l" t="t" r="r" b="b"/>
              <a:pathLst>
                <a:path w="25317" h="14330" extrusionOk="0">
                  <a:moveTo>
                    <a:pt x="12568" y="1"/>
                  </a:moveTo>
                  <a:cubicBezTo>
                    <a:pt x="12079" y="1"/>
                    <a:pt x="11613" y="99"/>
                    <a:pt x="11266" y="299"/>
                  </a:cubicBezTo>
                  <a:lnTo>
                    <a:pt x="765" y="6362"/>
                  </a:lnTo>
                  <a:cubicBezTo>
                    <a:pt x="0" y="6804"/>
                    <a:pt x="97" y="7582"/>
                    <a:pt x="981" y="8094"/>
                  </a:cubicBezTo>
                  <a:lnTo>
                    <a:pt x="11050" y="13907"/>
                  </a:lnTo>
                  <a:cubicBezTo>
                    <a:pt x="11534" y="14186"/>
                    <a:pt x="12158" y="14330"/>
                    <a:pt x="12749" y="14330"/>
                  </a:cubicBezTo>
                  <a:cubicBezTo>
                    <a:pt x="13238" y="14330"/>
                    <a:pt x="13704" y="14232"/>
                    <a:pt x="14050" y="14033"/>
                  </a:cubicBezTo>
                  <a:lnTo>
                    <a:pt x="24550" y="7970"/>
                  </a:lnTo>
                  <a:cubicBezTo>
                    <a:pt x="25316" y="7528"/>
                    <a:pt x="25219" y="6748"/>
                    <a:pt x="24335" y="6238"/>
                  </a:cubicBezTo>
                  <a:lnTo>
                    <a:pt x="14265" y="423"/>
                  </a:lnTo>
                  <a:cubicBezTo>
                    <a:pt x="13781" y="144"/>
                    <a:pt x="13158" y="1"/>
                    <a:pt x="12568" y="1"/>
                  </a:cubicBezTo>
                  <a:close/>
                </a:path>
              </a:pathLst>
            </a:custGeom>
            <a:solidFill>
              <a:srgbClr val="D24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" name="Google Shape;1767;p52">
              <a:extLst>
                <a:ext uri="{FF2B5EF4-FFF2-40B4-BE49-F238E27FC236}">
                  <a16:creationId xmlns:a16="http://schemas.microsoft.com/office/drawing/2014/main" id="{4F415557-CEA7-90F4-FA62-E711292967D3}"/>
                </a:ext>
              </a:extLst>
            </p:cNvPr>
            <p:cNvSpPr/>
            <p:nvPr/>
          </p:nvSpPr>
          <p:spPr>
            <a:xfrm>
              <a:off x="2226200" y="2381250"/>
              <a:ext cx="311475" cy="566725"/>
            </a:xfrm>
            <a:custGeom>
              <a:avLst/>
              <a:gdLst/>
              <a:ahLst/>
              <a:cxnLst/>
              <a:rect l="l" t="t" r="r" b="b"/>
              <a:pathLst>
                <a:path w="12459" h="22669" extrusionOk="0">
                  <a:moveTo>
                    <a:pt x="12398" y="15416"/>
                  </a:moveTo>
                  <a:lnTo>
                    <a:pt x="12398" y="1"/>
                  </a:lnTo>
                  <a:lnTo>
                    <a:pt x="12398" y="1"/>
                  </a:lnTo>
                  <a:cubicBezTo>
                    <a:pt x="12351" y="231"/>
                    <a:pt x="12184" y="446"/>
                    <a:pt x="11895" y="614"/>
                  </a:cubicBezTo>
                  <a:lnTo>
                    <a:pt x="1395" y="6677"/>
                  </a:lnTo>
                  <a:cubicBezTo>
                    <a:pt x="1026" y="6889"/>
                    <a:pt x="523" y="6982"/>
                    <a:pt x="1" y="6970"/>
                  </a:cubicBezTo>
                  <a:lnTo>
                    <a:pt x="1" y="22657"/>
                  </a:lnTo>
                  <a:cubicBezTo>
                    <a:pt x="523" y="22669"/>
                    <a:pt x="1026" y="22575"/>
                    <a:pt x="1395" y="22362"/>
                  </a:cubicBezTo>
                  <a:lnTo>
                    <a:pt x="11895" y="16300"/>
                  </a:lnTo>
                  <a:cubicBezTo>
                    <a:pt x="12296" y="16068"/>
                    <a:pt x="12458" y="15745"/>
                    <a:pt x="12398" y="15416"/>
                  </a:cubicBezTo>
                  <a:close/>
                </a:path>
              </a:pathLst>
            </a:custGeom>
            <a:solidFill>
              <a:srgbClr val="E35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" name="Google Shape;1768;p52">
              <a:extLst>
                <a:ext uri="{FF2B5EF4-FFF2-40B4-BE49-F238E27FC236}">
                  <a16:creationId xmlns:a16="http://schemas.microsoft.com/office/drawing/2014/main" id="{6A4ECB1F-A1BC-6D3E-E6E7-C10609881612}"/>
                </a:ext>
              </a:extLst>
            </p:cNvPr>
            <p:cNvSpPr/>
            <p:nvPr/>
          </p:nvSpPr>
          <p:spPr>
            <a:xfrm>
              <a:off x="1914425" y="2378450"/>
              <a:ext cx="311850" cy="569225"/>
            </a:xfrm>
            <a:custGeom>
              <a:avLst/>
              <a:gdLst/>
              <a:ahLst/>
              <a:cxnLst/>
              <a:rect l="l" t="t" r="r" b="b"/>
              <a:pathLst>
                <a:path w="12474" h="22769" extrusionOk="0">
                  <a:moveTo>
                    <a:pt x="10866" y="6663"/>
                  </a:moveTo>
                  <a:lnTo>
                    <a:pt x="797" y="850"/>
                  </a:lnTo>
                  <a:cubicBezTo>
                    <a:pt x="375" y="606"/>
                    <a:pt x="134" y="300"/>
                    <a:pt x="80" y="1"/>
                  </a:cubicBezTo>
                  <a:lnTo>
                    <a:pt x="80" y="15418"/>
                  </a:lnTo>
                  <a:cubicBezTo>
                    <a:pt x="1" y="15796"/>
                    <a:pt x="246" y="16218"/>
                    <a:pt x="797" y="16536"/>
                  </a:cubicBezTo>
                  <a:lnTo>
                    <a:pt x="10867" y="22349"/>
                  </a:lnTo>
                  <a:cubicBezTo>
                    <a:pt x="11326" y="22614"/>
                    <a:pt x="11910" y="22755"/>
                    <a:pt x="12473" y="22769"/>
                  </a:cubicBezTo>
                  <a:lnTo>
                    <a:pt x="12473" y="7082"/>
                  </a:lnTo>
                  <a:cubicBezTo>
                    <a:pt x="11909" y="7069"/>
                    <a:pt x="11326" y="6928"/>
                    <a:pt x="10866" y="6663"/>
                  </a:cubicBezTo>
                  <a:close/>
                </a:path>
              </a:pathLst>
            </a:custGeom>
            <a:solidFill>
              <a:srgbClr val="EDB3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" name="Google Shape;1769;p52">
              <a:extLst>
                <a:ext uri="{FF2B5EF4-FFF2-40B4-BE49-F238E27FC236}">
                  <a16:creationId xmlns:a16="http://schemas.microsoft.com/office/drawing/2014/main" id="{C51280A3-FCD3-A5F2-AE6C-1734388C610E}"/>
                </a:ext>
              </a:extLst>
            </p:cNvPr>
            <p:cNvSpPr/>
            <p:nvPr/>
          </p:nvSpPr>
          <p:spPr>
            <a:xfrm>
              <a:off x="1914425" y="2378450"/>
              <a:ext cx="311850" cy="569225"/>
            </a:xfrm>
            <a:custGeom>
              <a:avLst/>
              <a:gdLst/>
              <a:ahLst/>
              <a:cxnLst/>
              <a:rect l="l" t="t" r="r" b="b"/>
              <a:pathLst>
                <a:path w="12474" h="22769" extrusionOk="0">
                  <a:moveTo>
                    <a:pt x="10866" y="6663"/>
                  </a:moveTo>
                  <a:lnTo>
                    <a:pt x="797" y="850"/>
                  </a:lnTo>
                  <a:cubicBezTo>
                    <a:pt x="375" y="606"/>
                    <a:pt x="134" y="300"/>
                    <a:pt x="80" y="1"/>
                  </a:cubicBezTo>
                  <a:lnTo>
                    <a:pt x="80" y="15418"/>
                  </a:lnTo>
                  <a:cubicBezTo>
                    <a:pt x="1" y="15796"/>
                    <a:pt x="246" y="16218"/>
                    <a:pt x="797" y="16536"/>
                  </a:cubicBezTo>
                  <a:lnTo>
                    <a:pt x="10867" y="22349"/>
                  </a:lnTo>
                  <a:cubicBezTo>
                    <a:pt x="11326" y="22614"/>
                    <a:pt x="11910" y="22755"/>
                    <a:pt x="12473" y="22769"/>
                  </a:cubicBezTo>
                  <a:lnTo>
                    <a:pt x="12473" y="7082"/>
                  </a:lnTo>
                  <a:cubicBezTo>
                    <a:pt x="11909" y="7069"/>
                    <a:pt x="11326" y="6928"/>
                    <a:pt x="10866" y="6663"/>
                  </a:cubicBezTo>
                  <a:close/>
                </a:path>
              </a:pathLst>
            </a:custGeom>
            <a:solidFill>
              <a:srgbClr val="E35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" name="Google Shape;1770;p52">
              <a:extLst>
                <a:ext uri="{FF2B5EF4-FFF2-40B4-BE49-F238E27FC236}">
                  <a16:creationId xmlns:a16="http://schemas.microsoft.com/office/drawing/2014/main" id="{CF617936-7DB7-2985-26A3-1D44A291DE71}"/>
                </a:ext>
              </a:extLst>
            </p:cNvPr>
            <p:cNvSpPr/>
            <p:nvPr/>
          </p:nvSpPr>
          <p:spPr>
            <a:xfrm>
              <a:off x="2151650" y="276375"/>
              <a:ext cx="1336225" cy="2113950"/>
            </a:xfrm>
            <a:custGeom>
              <a:avLst/>
              <a:gdLst/>
              <a:ahLst/>
              <a:cxnLst/>
              <a:rect l="l" t="t" r="r" b="b"/>
              <a:pathLst>
                <a:path w="53449" h="84558" extrusionOk="0">
                  <a:moveTo>
                    <a:pt x="53448" y="10217"/>
                  </a:moveTo>
                  <a:lnTo>
                    <a:pt x="53312" y="0"/>
                  </a:lnTo>
                  <a:lnTo>
                    <a:pt x="45658" y="9703"/>
                  </a:lnTo>
                  <a:lnTo>
                    <a:pt x="48106" y="9865"/>
                  </a:lnTo>
                  <a:lnTo>
                    <a:pt x="39283" y="33241"/>
                  </a:lnTo>
                  <a:lnTo>
                    <a:pt x="33544" y="20024"/>
                  </a:lnTo>
                  <a:lnTo>
                    <a:pt x="19796" y="60378"/>
                  </a:lnTo>
                  <a:lnTo>
                    <a:pt x="12105" y="49762"/>
                  </a:lnTo>
                  <a:lnTo>
                    <a:pt x="10726" y="53612"/>
                  </a:lnTo>
                  <a:cubicBezTo>
                    <a:pt x="10699" y="53686"/>
                    <a:pt x="8063" y="61035"/>
                    <a:pt x="5466" y="68350"/>
                  </a:cubicBezTo>
                  <a:cubicBezTo>
                    <a:pt x="1" y="83740"/>
                    <a:pt x="228" y="83811"/>
                    <a:pt x="54" y="84557"/>
                  </a:cubicBezTo>
                  <a:cubicBezTo>
                    <a:pt x="54" y="84557"/>
                    <a:pt x="3295" y="83075"/>
                    <a:pt x="3284" y="83112"/>
                  </a:cubicBezTo>
                  <a:cubicBezTo>
                    <a:pt x="3646" y="81792"/>
                    <a:pt x="8534" y="68022"/>
                    <a:pt x="12282" y="57537"/>
                  </a:cubicBezTo>
                  <a:lnTo>
                    <a:pt x="20065" y="68281"/>
                  </a:lnTo>
                  <a:lnTo>
                    <a:pt x="33242" y="29607"/>
                  </a:lnTo>
                  <a:lnTo>
                    <a:pt x="38794" y="42394"/>
                  </a:lnTo>
                  <a:lnTo>
                    <a:pt x="51000" y="10055"/>
                  </a:lnTo>
                  <a:close/>
                </a:path>
              </a:pathLst>
            </a:custGeom>
            <a:gradFill>
              <a:gsLst>
                <a:gs pos="0">
                  <a:srgbClr val="CFE9FF"/>
                </a:gs>
                <a:gs pos="100000">
                  <a:srgbClr val="FF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" name="Google Shape;1771;p52">
              <a:extLst>
                <a:ext uri="{FF2B5EF4-FFF2-40B4-BE49-F238E27FC236}">
                  <a16:creationId xmlns:a16="http://schemas.microsoft.com/office/drawing/2014/main" id="{F76D4B3C-579F-DD28-CB1A-B5B0623FD4E0}"/>
                </a:ext>
              </a:extLst>
            </p:cNvPr>
            <p:cNvSpPr/>
            <p:nvPr/>
          </p:nvSpPr>
          <p:spPr>
            <a:xfrm>
              <a:off x="2083225" y="1482175"/>
              <a:ext cx="370950" cy="908150"/>
            </a:xfrm>
            <a:custGeom>
              <a:avLst/>
              <a:gdLst/>
              <a:ahLst/>
              <a:cxnLst/>
              <a:rect l="l" t="t" r="r" b="b"/>
              <a:pathLst>
                <a:path w="14838" h="36326" extrusionOk="0">
                  <a:moveTo>
                    <a:pt x="13463" y="5380"/>
                  </a:moveTo>
                  <a:lnTo>
                    <a:pt x="14838" y="1547"/>
                  </a:lnTo>
                  <a:lnTo>
                    <a:pt x="12105" y="1"/>
                  </a:lnTo>
                  <a:lnTo>
                    <a:pt x="10725" y="3849"/>
                  </a:lnTo>
                  <a:cubicBezTo>
                    <a:pt x="10699" y="3923"/>
                    <a:pt x="8063" y="11273"/>
                    <a:pt x="5466" y="18588"/>
                  </a:cubicBezTo>
                  <a:cubicBezTo>
                    <a:pt x="1" y="33977"/>
                    <a:pt x="228" y="34049"/>
                    <a:pt x="54" y="34795"/>
                  </a:cubicBezTo>
                  <a:lnTo>
                    <a:pt x="2791" y="36325"/>
                  </a:lnTo>
                  <a:cubicBezTo>
                    <a:pt x="2965" y="35579"/>
                    <a:pt x="2738" y="35508"/>
                    <a:pt x="8203" y="20118"/>
                  </a:cubicBezTo>
                  <a:cubicBezTo>
                    <a:pt x="10800" y="12803"/>
                    <a:pt x="13436" y="5454"/>
                    <a:pt x="13463" y="5380"/>
                  </a:cubicBezTo>
                  <a:close/>
                </a:path>
              </a:pathLst>
            </a:custGeom>
            <a:solidFill>
              <a:srgbClr val="3E2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" name="Google Shape;1772;p52">
              <a:extLst>
                <a:ext uri="{FF2B5EF4-FFF2-40B4-BE49-F238E27FC236}">
                  <a16:creationId xmlns:a16="http://schemas.microsoft.com/office/drawing/2014/main" id="{8D80B10B-1ECB-B7F3-FDB3-F07DD5C4908B}"/>
                </a:ext>
              </a:extLst>
            </p:cNvPr>
            <p:cNvSpPr/>
            <p:nvPr/>
          </p:nvSpPr>
          <p:spPr>
            <a:xfrm>
              <a:off x="2990250" y="238125"/>
              <a:ext cx="494200" cy="869300"/>
            </a:xfrm>
            <a:custGeom>
              <a:avLst/>
              <a:gdLst/>
              <a:ahLst/>
              <a:cxnLst/>
              <a:rect l="l" t="t" r="r" b="b"/>
              <a:pathLst>
                <a:path w="19768" h="34772" extrusionOk="0">
                  <a:moveTo>
                    <a:pt x="14562" y="11395"/>
                  </a:moveTo>
                  <a:lnTo>
                    <a:pt x="12114" y="11233"/>
                  </a:lnTo>
                  <a:lnTo>
                    <a:pt x="19768" y="1530"/>
                  </a:lnTo>
                  <a:lnTo>
                    <a:pt x="17031" y="0"/>
                  </a:lnTo>
                  <a:lnTo>
                    <a:pt x="9375" y="9702"/>
                  </a:lnTo>
                  <a:lnTo>
                    <a:pt x="11451" y="10856"/>
                  </a:lnTo>
                  <a:lnTo>
                    <a:pt x="3967" y="30687"/>
                  </a:lnTo>
                  <a:lnTo>
                    <a:pt x="0" y="21554"/>
                  </a:lnTo>
                  <a:lnTo>
                    <a:pt x="5739" y="34771"/>
                  </a:lnTo>
                  <a:close/>
                </a:path>
              </a:pathLst>
            </a:custGeom>
            <a:solidFill>
              <a:srgbClr val="3E2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" name="Google Shape;1773;p52">
              <a:extLst>
                <a:ext uri="{FF2B5EF4-FFF2-40B4-BE49-F238E27FC236}">
                  <a16:creationId xmlns:a16="http://schemas.microsoft.com/office/drawing/2014/main" id="{850F9F58-D987-054B-7A3B-AA2CAB4EFD98}"/>
                </a:ext>
              </a:extLst>
            </p:cNvPr>
            <p:cNvSpPr/>
            <p:nvPr/>
          </p:nvSpPr>
          <p:spPr>
            <a:xfrm>
              <a:off x="2454275" y="738700"/>
              <a:ext cx="536000" cy="1047150"/>
            </a:xfrm>
            <a:custGeom>
              <a:avLst/>
              <a:gdLst/>
              <a:ahLst/>
              <a:cxnLst/>
              <a:rect l="l" t="t" r="r" b="b"/>
              <a:pathLst>
                <a:path w="21440" h="41886" extrusionOk="0">
                  <a:moveTo>
                    <a:pt x="21439" y="1531"/>
                  </a:moveTo>
                  <a:lnTo>
                    <a:pt x="18701" y="1"/>
                  </a:lnTo>
                  <a:lnTo>
                    <a:pt x="5473" y="38824"/>
                  </a:lnTo>
                  <a:lnTo>
                    <a:pt x="0" y="31270"/>
                  </a:lnTo>
                  <a:lnTo>
                    <a:pt x="7691" y="41885"/>
                  </a:lnTo>
                  <a:close/>
                </a:path>
              </a:pathLst>
            </a:custGeom>
            <a:solidFill>
              <a:srgbClr val="3E2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" name="Google Shape;1774;p52">
              <a:extLst>
                <a:ext uri="{FF2B5EF4-FFF2-40B4-BE49-F238E27FC236}">
                  <a16:creationId xmlns:a16="http://schemas.microsoft.com/office/drawing/2014/main" id="{A8C3DC90-4F4B-22DE-35DB-5165B010AF55}"/>
                </a:ext>
              </a:extLst>
            </p:cNvPr>
            <p:cNvSpPr/>
            <p:nvPr/>
          </p:nvSpPr>
          <p:spPr>
            <a:xfrm>
              <a:off x="2441475" y="1714775"/>
              <a:ext cx="211825" cy="268600"/>
            </a:xfrm>
            <a:custGeom>
              <a:avLst/>
              <a:gdLst/>
              <a:ahLst/>
              <a:cxnLst/>
              <a:rect l="l" t="t" r="r" b="b"/>
              <a:pathLst>
                <a:path w="8473" h="10744" extrusionOk="0">
                  <a:moveTo>
                    <a:pt x="152" y="1507"/>
                  </a:moveTo>
                  <a:lnTo>
                    <a:pt x="5734" y="9214"/>
                  </a:lnTo>
                  <a:lnTo>
                    <a:pt x="5740" y="9198"/>
                  </a:lnTo>
                  <a:lnTo>
                    <a:pt x="8472" y="10743"/>
                  </a:lnTo>
                  <a:lnTo>
                    <a:pt x="689" y="1"/>
                  </a:lnTo>
                  <a:cubicBezTo>
                    <a:pt x="364" y="912"/>
                    <a:pt x="1" y="1934"/>
                    <a:pt x="152" y="1507"/>
                  </a:cubicBezTo>
                  <a:close/>
                </a:path>
              </a:pathLst>
            </a:custGeom>
            <a:solidFill>
              <a:srgbClr val="3E2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" name="Google Shape;1775;p52">
              <a:extLst>
                <a:ext uri="{FF2B5EF4-FFF2-40B4-BE49-F238E27FC236}">
                  <a16:creationId xmlns:a16="http://schemas.microsoft.com/office/drawing/2014/main" id="{370679BA-0149-28B1-DCED-A43109539068}"/>
                </a:ext>
              </a:extLst>
            </p:cNvPr>
            <p:cNvSpPr/>
            <p:nvPr/>
          </p:nvSpPr>
          <p:spPr>
            <a:xfrm>
              <a:off x="2959900" y="1016525"/>
              <a:ext cx="161625" cy="319725"/>
            </a:xfrm>
            <a:custGeom>
              <a:avLst/>
              <a:gdLst/>
              <a:ahLst/>
              <a:cxnLst/>
              <a:rect l="l" t="t" r="r" b="b"/>
              <a:pathLst>
                <a:path w="6465" h="12789" extrusionOk="0">
                  <a:moveTo>
                    <a:pt x="0" y="2677"/>
                  </a:moveTo>
                  <a:lnTo>
                    <a:pt x="3727" y="11258"/>
                  </a:lnTo>
                  <a:lnTo>
                    <a:pt x="6464" y="12788"/>
                  </a:lnTo>
                  <a:lnTo>
                    <a:pt x="912" y="1"/>
                  </a:lnTo>
                  <a:close/>
                </a:path>
              </a:pathLst>
            </a:custGeom>
            <a:solidFill>
              <a:srgbClr val="3E2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" name="Google Shape;1776;p52">
              <a:extLst>
                <a:ext uri="{FF2B5EF4-FFF2-40B4-BE49-F238E27FC236}">
                  <a16:creationId xmlns:a16="http://schemas.microsoft.com/office/drawing/2014/main" id="{4CE3C7D2-BAFA-0247-B374-45168F9098C0}"/>
                </a:ext>
              </a:extLst>
            </p:cNvPr>
            <p:cNvSpPr/>
            <p:nvPr/>
          </p:nvSpPr>
          <p:spPr>
            <a:xfrm>
              <a:off x="3587650" y="3388699"/>
              <a:ext cx="2783275" cy="1681450"/>
            </a:xfrm>
            <a:custGeom>
              <a:avLst/>
              <a:gdLst/>
              <a:ahLst/>
              <a:cxnLst/>
              <a:rect l="l" t="t" r="r" b="b"/>
              <a:pathLst>
                <a:path w="111331" h="67258" extrusionOk="0">
                  <a:moveTo>
                    <a:pt x="2683" y="47022"/>
                  </a:moveTo>
                  <a:lnTo>
                    <a:pt x="36497" y="66539"/>
                  </a:lnTo>
                  <a:cubicBezTo>
                    <a:pt x="37742" y="67258"/>
                    <a:pt x="39275" y="67258"/>
                    <a:pt x="40520" y="66539"/>
                  </a:cubicBezTo>
                  <a:lnTo>
                    <a:pt x="108650" y="27205"/>
                  </a:lnTo>
                  <a:cubicBezTo>
                    <a:pt x="111331" y="25656"/>
                    <a:pt x="111331" y="21785"/>
                    <a:pt x="108650" y="20236"/>
                  </a:cubicBezTo>
                  <a:lnTo>
                    <a:pt x="74834" y="720"/>
                  </a:lnTo>
                  <a:cubicBezTo>
                    <a:pt x="73589" y="1"/>
                    <a:pt x="72056" y="1"/>
                    <a:pt x="70811" y="720"/>
                  </a:cubicBezTo>
                  <a:lnTo>
                    <a:pt x="2683" y="40054"/>
                  </a:lnTo>
                  <a:cubicBezTo>
                    <a:pt x="0" y="41603"/>
                    <a:pt x="0" y="45474"/>
                    <a:pt x="2683" y="47022"/>
                  </a:cubicBezTo>
                  <a:close/>
                </a:path>
              </a:pathLst>
            </a:custGeom>
            <a:gradFill>
              <a:gsLst>
                <a:gs pos="0">
                  <a:srgbClr val="80E0FF"/>
                </a:gs>
                <a:gs pos="100000">
                  <a:srgbClr val="3E22BC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" name="Google Shape;1777;p52">
              <a:extLst>
                <a:ext uri="{FF2B5EF4-FFF2-40B4-BE49-F238E27FC236}">
                  <a16:creationId xmlns:a16="http://schemas.microsoft.com/office/drawing/2014/main" id="{FFA6E77F-CE9A-F3CF-5CAE-79401167FB20}"/>
                </a:ext>
              </a:extLst>
            </p:cNvPr>
            <p:cNvSpPr/>
            <p:nvPr/>
          </p:nvSpPr>
          <p:spPr>
            <a:xfrm>
              <a:off x="3604400" y="3985175"/>
              <a:ext cx="2749725" cy="1494999"/>
            </a:xfrm>
            <a:custGeom>
              <a:avLst/>
              <a:gdLst/>
              <a:ahLst/>
              <a:cxnLst/>
              <a:rect l="l" t="t" r="r" b="b"/>
              <a:pathLst>
                <a:path w="109989" h="59800" extrusionOk="0">
                  <a:moveTo>
                    <a:pt x="107980" y="3346"/>
                  </a:moveTo>
                  <a:lnTo>
                    <a:pt x="39851" y="42680"/>
                  </a:lnTo>
                  <a:cubicBezTo>
                    <a:pt x="38607" y="43399"/>
                    <a:pt x="37073" y="43399"/>
                    <a:pt x="35829" y="42680"/>
                  </a:cubicBezTo>
                  <a:lnTo>
                    <a:pt x="2013" y="23163"/>
                  </a:lnTo>
                  <a:cubicBezTo>
                    <a:pt x="671" y="22388"/>
                    <a:pt x="1" y="21033"/>
                    <a:pt x="1" y="19678"/>
                  </a:cubicBezTo>
                  <a:lnTo>
                    <a:pt x="1" y="36079"/>
                  </a:lnTo>
                  <a:cubicBezTo>
                    <a:pt x="1" y="37434"/>
                    <a:pt x="671" y="38789"/>
                    <a:pt x="2013" y="39564"/>
                  </a:cubicBezTo>
                  <a:lnTo>
                    <a:pt x="35829" y="59081"/>
                  </a:lnTo>
                  <a:cubicBezTo>
                    <a:pt x="37073" y="59800"/>
                    <a:pt x="38607" y="59800"/>
                    <a:pt x="39851" y="59081"/>
                  </a:cubicBezTo>
                  <a:lnTo>
                    <a:pt x="107980" y="19747"/>
                  </a:lnTo>
                  <a:cubicBezTo>
                    <a:pt x="109262" y="19006"/>
                    <a:pt x="109924" y="2628"/>
                    <a:pt x="109981" y="1335"/>
                  </a:cubicBezTo>
                  <a:lnTo>
                    <a:pt x="109983" y="16442"/>
                  </a:lnTo>
                  <a:cubicBezTo>
                    <a:pt x="109983" y="16442"/>
                    <a:pt x="109986" y="1107"/>
                    <a:pt x="109983" y="1013"/>
                  </a:cubicBezTo>
                  <a:lnTo>
                    <a:pt x="109989" y="0"/>
                  </a:lnTo>
                  <a:cubicBezTo>
                    <a:pt x="109945" y="1307"/>
                    <a:pt x="109274" y="2599"/>
                    <a:pt x="107980" y="3346"/>
                  </a:cubicBezTo>
                  <a:close/>
                </a:path>
              </a:pathLst>
            </a:custGeom>
            <a:solidFill>
              <a:srgbClr val="3E2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" name="Google Shape;1778;p52">
              <a:extLst>
                <a:ext uri="{FF2B5EF4-FFF2-40B4-BE49-F238E27FC236}">
                  <a16:creationId xmlns:a16="http://schemas.microsoft.com/office/drawing/2014/main" id="{CBF2F3A3-30BA-F7E1-C01E-F75503A4D282}"/>
                </a:ext>
              </a:extLst>
            </p:cNvPr>
            <p:cNvSpPr/>
            <p:nvPr/>
          </p:nvSpPr>
          <p:spPr>
            <a:xfrm>
              <a:off x="5000550" y="4457750"/>
              <a:ext cx="356875" cy="206050"/>
            </a:xfrm>
            <a:custGeom>
              <a:avLst/>
              <a:gdLst/>
              <a:ahLst/>
              <a:cxnLst/>
              <a:rect l="l" t="t" r="r" b="b"/>
              <a:pathLst>
                <a:path w="14275" h="8242" extrusionOk="0">
                  <a:moveTo>
                    <a:pt x="14274" y="724"/>
                  </a:moveTo>
                  <a:lnTo>
                    <a:pt x="1255" y="8242"/>
                  </a:lnTo>
                  <a:lnTo>
                    <a:pt x="0" y="7517"/>
                  </a:lnTo>
                  <a:lnTo>
                    <a:pt x="13021" y="0"/>
                  </a:lnTo>
                  <a:close/>
                </a:path>
              </a:pathLst>
            </a:custGeom>
            <a:solidFill>
              <a:srgbClr val="10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" name="Google Shape;1779;p52">
              <a:extLst>
                <a:ext uri="{FF2B5EF4-FFF2-40B4-BE49-F238E27FC236}">
                  <a16:creationId xmlns:a16="http://schemas.microsoft.com/office/drawing/2014/main" id="{1FF9785C-3DBE-F124-1D83-6581FE119BB9}"/>
                </a:ext>
              </a:extLst>
            </p:cNvPr>
            <p:cNvSpPr/>
            <p:nvPr/>
          </p:nvSpPr>
          <p:spPr>
            <a:xfrm>
              <a:off x="5382450" y="4241650"/>
              <a:ext cx="349275" cy="201675"/>
            </a:xfrm>
            <a:custGeom>
              <a:avLst/>
              <a:gdLst/>
              <a:ahLst/>
              <a:cxnLst/>
              <a:rect l="l" t="t" r="r" b="b"/>
              <a:pathLst>
                <a:path w="13971" h="8067" extrusionOk="0">
                  <a:moveTo>
                    <a:pt x="13970" y="724"/>
                  </a:moveTo>
                  <a:lnTo>
                    <a:pt x="1255" y="8066"/>
                  </a:lnTo>
                  <a:lnTo>
                    <a:pt x="0" y="7341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10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" name="Google Shape;1780;p52">
              <a:extLst>
                <a:ext uri="{FF2B5EF4-FFF2-40B4-BE49-F238E27FC236}">
                  <a16:creationId xmlns:a16="http://schemas.microsoft.com/office/drawing/2014/main" id="{F5CB8AB8-2A8A-CA29-4C84-7118B17AAC43}"/>
                </a:ext>
              </a:extLst>
            </p:cNvPr>
            <p:cNvSpPr/>
            <p:nvPr/>
          </p:nvSpPr>
          <p:spPr>
            <a:xfrm>
              <a:off x="4382750" y="3832575"/>
              <a:ext cx="1465600" cy="875925"/>
            </a:xfrm>
            <a:custGeom>
              <a:avLst/>
              <a:gdLst/>
              <a:ahLst/>
              <a:cxnLst/>
              <a:rect l="l" t="t" r="r" b="b"/>
              <a:pathLst>
                <a:path w="58624" h="35037" extrusionOk="0">
                  <a:moveTo>
                    <a:pt x="0" y="30409"/>
                  </a:moveTo>
                  <a:lnTo>
                    <a:pt x="6233" y="29864"/>
                  </a:lnTo>
                  <a:cubicBezTo>
                    <a:pt x="9934" y="29541"/>
                    <a:pt x="12756" y="27782"/>
                    <a:pt x="13029" y="25628"/>
                  </a:cubicBezTo>
                  <a:lnTo>
                    <a:pt x="14146" y="16813"/>
                  </a:lnTo>
                  <a:cubicBezTo>
                    <a:pt x="14382" y="14960"/>
                    <a:pt x="16513" y="13367"/>
                    <a:pt x="19559" y="12770"/>
                  </a:cubicBezTo>
                  <a:lnTo>
                    <a:pt x="29903" y="10739"/>
                  </a:lnTo>
                  <a:cubicBezTo>
                    <a:pt x="33558" y="10023"/>
                    <a:pt x="35809" y="7901"/>
                    <a:pt x="35255" y="5697"/>
                  </a:cubicBezTo>
                  <a:lnTo>
                    <a:pt x="35255" y="5697"/>
                  </a:lnTo>
                  <a:cubicBezTo>
                    <a:pt x="34484" y="2628"/>
                    <a:pt x="39054" y="0"/>
                    <a:pt x="44365" y="457"/>
                  </a:cubicBezTo>
                  <a:lnTo>
                    <a:pt x="50202" y="959"/>
                  </a:lnTo>
                  <a:lnTo>
                    <a:pt x="58624" y="5819"/>
                  </a:lnTo>
                  <a:lnTo>
                    <a:pt x="8018" y="35037"/>
                  </a:lnTo>
                  <a:close/>
                </a:path>
              </a:pathLst>
            </a:custGeom>
            <a:gradFill>
              <a:gsLst>
                <a:gs pos="0">
                  <a:srgbClr val="CFE9FF"/>
                </a:gs>
                <a:gs pos="100000">
                  <a:srgbClr val="FF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" name="Google Shape;1781;p52">
              <a:extLst>
                <a:ext uri="{FF2B5EF4-FFF2-40B4-BE49-F238E27FC236}">
                  <a16:creationId xmlns:a16="http://schemas.microsoft.com/office/drawing/2014/main" id="{AF245AF1-028C-08BF-F316-C76E660D45D1}"/>
                </a:ext>
              </a:extLst>
            </p:cNvPr>
            <p:cNvSpPr/>
            <p:nvPr/>
          </p:nvSpPr>
          <p:spPr>
            <a:xfrm>
              <a:off x="4515200" y="3876125"/>
              <a:ext cx="1333125" cy="832375"/>
            </a:xfrm>
            <a:custGeom>
              <a:avLst/>
              <a:gdLst/>
              <a:ahLst/>
              <a:cxnLst/>
              <a:rect l="l" t="t" r="r" b="b"/>
              <a:pathLst>
                <a:path w="53325" h="33295" extrusionOk="0">
                  <a:moveTo>
                    <a:pt x="2720" y="33295"/>
                  </a:moveTo>
                  <a:lnTo>
                    <a:pt x="653" y="23441"/>
                  </a:lnTo>
                  <a:cubicBezTo>
                    <a:pt x="1" y="20336"/>
                    <a:pt x="3240" y="17331"/>
                    <a:pt x="8448" y="16470"/>
                  </a:cubicBezTo>
                  <a:cubicBezTo>
                    <a:pt x="8648" y="16436"/>
                    <a:pt x="8851" y="16406"/>
                    <a:pt x="9055" y="16377"/>
                  </a:cubicBezTo>
                  <a:lnTo>
                    <a:pt x="9055" y="16377"/>
                  </a:lnTo>
                  <a:cubicBezTo>
                    <a:pt x="14787" y="15604"/>
                    <a:pt x="19133" y="12903"/>
                    <a:pt x="20049" y="9547"/>
                  </a:cubicBezTo>
                  <a:lnTo>
                    <a:pt x="20952" y="6235"/>
                  </a:lnTo>
                  <a:cubicBezTo>
                    <a:pt x="21450" y="4412"/>
                    <a:pt x="23093" y="2827"/>
                    <a:pt x="25429" y="1719"/>
                  </a:cubicBezTo>
                  <a:cubicBezTo>
                    <a:pt x="28279" y="367"/>
                    <a:pt x="32168" y="1"/>
                    <a:pt x="35665" y="674"/>
                  </a:cubicBezTo>
                  <a:lnTo>
                    <a:pt x="53324" y="407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372"/>
                  </a:srgbClr>
                </a:gs>
                <a:gs pos="66000">
                  <a:srgbClr val="E354F7">
                    <a:alpha val="56862"/>
                  </a:srgbClr>
                </a:gs>
                <a:gs pos="100000">
                  <a:srgbClr val="10ECFF">
                    <a:alpha val="86274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" name="Google Shape;1782;p52">
              <a:extLst>
                <a:ext uri="{FF2B5EF4-FFF2-40B4-BE49-F238E27FC236}">
                  <a16:creationId xmlns:a16="http://schemas.microsoft.com/office/drawing/2014/main" id="{710F6596-CA5B-F57B-E071-172613ED2ACC}"/>
                </a:ext>
              </a:extLst>
            </p:cNvPr>
            <p:cNvSpPr/>
            <p:nvPr/>
          </p:nvSpPr>
          <p:spPr>
            <a:xfrm>
              <a:off x="3997625" y="4368550"/>
              <a:ext cx="587250" cy="342825"/>
            </a:xfrm>
            <a:custGeom>
              <a:avLst/>
              <a:gdLst/>
              <a:ahLst/>
              <a:cxnLst/>
              <a:rect l="l" t="t" r="r" b="b"/>
              <a:pathLst>
                <a:path w="23490" h="13713" extrusionOk="0">
                  <a:moveTo>
                    <a:pt x="134" y="0"/>
                  </a:moveTo>
                  <a:lnTo>
                    <a:pt x="1" y="229"/>
                  </a:lnTo>
                  <a:lnTo>
                    <a:pt x="23356" y="13713"/>
                  </a:lnTo>
                  <a:lnTo>
                    <a:pt x="23489" y="13484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3E2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" name="Google Shape;1783;p52">
              <a:extLst>
                <a:ext uri="{FF2B5EF4-FFF2-40B4-BE49-F238E27FC236}">
                  <a16:creationId xmlns:a16="http://schemas.microsoft.com/office/drawing/2014/main" id="{4078078A-BA60-3431-703E-52D42C7FC853}"/>
                </a:ext>
              </a:extLst>
            </p:cNvPr>
            <p:cNvSpPr/>
            <p:nvPr/>
          </p:nvSpPr>
          <p:spPr>
            <a:xfrm>
              <a:off x="4178350" y="4264125"/>
              <a:ext cx="587225" cy="342825"/>
            </a:xfrm>
            <a:custGeom>
              <a:avLst/>
              <a:gdLst/>
              <a:ahLst/>
              <a:cxnLst/>
              <a:rect l="l" t="t" r="r" b="b"/>
              <a:pathLst>
                <a:path w="23489" h="13713" extrusionOk="0">
                  <a:moveTo>
                    <a:pt x="133" y="1"/>
                  </a:moveTo>
                  <a:lnTo>
                    <a:pt x="0" y="229"/>
                  </a:lnTo>
                  <a:lnTo>
                    <a:pt x="23357" y="13713"/>
                  </a:lnTo>
                  <a:lnTo>
                    <a:pt x="23489" y="13484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3E2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" name="Google Shape;1784;p52">
              <a:extLst>
                <a:ext uri="{FF2B5EF4-FFF2-40B4-BE49-F238E27FC236}">
                  <a16:creationId xmlns:a16="http://schemas.microsoft.com/office/drawing/2014/main" id="{B348EBEF-C6A3-827D-AB54-14B830D3FC48}"/>
                </a:ext>
              </a:extLst>
            </p:cNvPr>
            <p:cNvSpPr/>
            <p:nvPr/>
          </p:nvSpPr>
          <p:spPr>
            <a:xfrm>
              <a:off x="4359100" y="4159825"/>
              <a:ext cx="587225" cy="342875"/>
            </a:xfrm>
            <a:custGeom>
              <a:avLst/>
              <a:gdLst/>
              <a:ahLst/>
              <a:cxnLst/>
              <a:rect l="l" t="t" r="r" b="b"/>
              <a:pathLst>
                <a:path w="23489" h="13715" extrusionOk="0">
                  <a:moveTo>
                    <a:pt x="133" y="0"/>
                  </a:moveTo>
                  <a:lnTo>
                    <a:pt x="0" y="231"/>
                  </a:lnTo>
                  <a:lnTo>
                    <a:pt x="23357" y="13714"/>
                  </a:lnTo>
                  <a:lnTo>
                    <a:pt x="23489" y="13486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3E2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" name="Google Shape;1785;p52">
              <a:extLst>
                <a:ext uri="{FF2B5EF4-FFF2-40B4-BE49-F238E27FC236}">
                  <a16:creationId xmlns:a16="http://schemas.microsoft.com/office/drawing/2014/main" id="{BE6E6D88-2736-223E-2165-631FC367FF69}"/>
                </a:ext>
              </a:extLst>
            </p:cNvPr>
            <p:cNvSpPr/>
            <p:nvPr/>
          </p:nvSpPr>
          <p:spPr>
            <a:xfrm>
              <a:off x="4539800" y="4055450"/>
              <a:ext cx="587250" cy="342825"/>
            </a:xfrm>
            <a:custGeom>
              <a:avLst/>
              <a:gdLst/>
              <a:ahLst/>
              <a:cxnLst/>
              <a:rect l="l" t="t" r="r" b="b"/>
              <a:pathLst>
                <a:path w="23490" h="13713" extrusionOk="0">
                  <a:moveTo>
                    <a:pt x="134" y="0"/>
                  </a:moveTo>
                  <a:lnTo>
                    <a:pt x="1" y="229"/>
                  </a:lnTo>
                  <a:lnTo>
                    <a:pt x="23356" y="13713"/>
                  </a:lnTo>
                  <a:lnTo>
                    <a:pt x="23490" y="13484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3E2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" name="Google Shape;1786;p52">
              <a:extLst>
                <a:ext uri="{FF2B5EF4-FFF2-40B4-BE49-F238E27FC236}">
                  <a16:creationId xmlns:a16="http://schemas.microsoft.com/office/drawing/2014/main" id="{34DFCF01-9992-383C-A785-82ABF3F96B3B}"/>
                </a:ext>
              </a:extLst>
            </p:cNvPr>
            <p:cNvSpPr/>
            <p:nvPr/>
          </p:nvSpPr>
          <p:spPr>
            <a:xfrm>
              <a:off x="4720600" y="3951175"/>
              <a:ext cx="587200" cy="342825"/>
            </a:xfrm>
            <a:custGeom>
              <a:avLst/>
              <a:gdLst/>
              <a:ahLst/>
              <a:cxnLst/>
              <a:rect l="l" t="t" r="r" b="b"/>
              <a:pathLst>
                <a:path w="23488" h="13713" extrusionOk="0">
                  <a:moveTo>
                    <a:pt x="132" y="1"/>
                  </a:moveTo>
                  <a:lnTo>
                    <a:pt x="0" y="229"/>
                  </a:lnTo>
                  <a:lnTo>
                    <a:pt x="23356" y="13713"/>
                  </a:lnTo>
                  <a:lnTo>
                    <a:pt x="23488" y="13484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3E2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" name="Google Shape;1787;p52">
              <a:extLst>
                <a:ext uri="{FF2B5EF4-FFF2-40B4-BE49-F238E27FC236}">
                  <a16:creationId xmlns:a16="http://schemas.microsoft.com/office/drawing/2014/main" id="{265BAF36-6558-F909-9225-C84B339F90D3}"/>
                </a:ext>
              </a:extLst>
            </p:cNvPr>
            <p:cNvSpPr/>
            <p:nvPr/>
          </p:nvSpPr>
          <p:spPr>
            <a:xfrm>
              <a:off x="4901325" y="3846800"/>
              <a:ext cx="587200" cy="342825"/>
            </a:xfrm>
            <a:custGeom>
              <a:avLst/>
              <a:gdLst/>
              <a:ahLst/>
              <a:cxnLst/>
              <a:rect l="l" t="t" r="r" b="b"/>
              <a:pathLst>
                <a:path w="23488" h="13713" extrusionOk="0">
                  <a:moveTo>
                    <a:pt x="132" y="0"/>
                  </a:moveTo>
                  <a:lnTo>
                    <a:pt x="0" y="229"/>
                  </a:lnTo>
                  <a:lnTo>
                    <a:pt x="23356" y="13713"/>
                  </a:lnTo>
                  <a:lnTo>
                    <a:pt x="23487" y="13484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3E2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" name="Google Shape;1788;p52">
              <a:extLst>
                <a:ext uri="{FF2B5EF4-FFF2-40B4-BE49-F238E27FC236}">
                  <a16:creationId xmlns:a16="http://schemas.microsoft.com/office/drawing/2014/main" id="{1E179D6A-56BB-29D4-2EF0-283597DE840A}"/>
                </a:ext>
              </a:extLst>
            </p:cNvPr>
            <p:cNvSpPr/>
            <p:nvPr/>
          </p:nvSpPr>
          <p:spPr>
            <a:xfrm>
              <a:off x="5082025" y="3742450"/>
              <a:ext cx="587250" cy="342850"/>
            </a:xfrm>
            <a:custGeom>
              <a:avLst/>
              <a:gdLst/>
              <a:ahLst/>
              <a:cxnLst/>
              <a:rect l="l" t="t" r="r" b="b"/>
              <a:pathLst>
                <a:path w="23490" h="13714" extrusionOk="0">
                  <a:moveTo>
                    <a:pt x="132" y="1"/>
                  </a:moveTo>
                  <a:lnTo>
                    <a:pt x="1" y="229"/>
                  </a:lnTo>
                  <a:lnTo>
                    <a:pt x="23358" y="13713"/>
                  </a:lnTo>
                  <a:lnTo>
                    <a:pt x="23489" y="13485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3E2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" name="Google Shape;1789;p52">
              <a:extLst>
                <a:ext uri="{FF2B5EF4-FFF2-40B4-BE49-F238E27FC236}">
                  <a16:creationId xmlns:a16="http://schemas.microsoft.com/office/drawing/2014/main" id="{721E5AE8-66F7-94BF-8ED0-0C25BD8E8590}"/>
                </a:ext>
              </a:extLst>
            </p:cNvPr>
            <p:cNvSpPr/>
            <p:nvPr/>
          </p:nvSpPr>
          <p:spPr>
            <a:xfrm>
              <a:off x="5262775" y="3638075"/>
              <a:ext cx="587200" cy="342875"/>
            </a:xfrm>
            <a:custGeom>
              <a:avLst/>
              <a:gdLst/>
              <a:ahLst/>
              <a:cxnLst/>
              <a:rect l="l" t="t" r="r" b="b"/>
              <a:pathLst>
                <a:path w="23488" h="13715" extrusionOk="0">
                  <a:moveTo>
                    <a:pt x="132" y="1"/>
                  </a:moveTo>
                  <a:lnTo>
                    <a:pt x="1" y="231"/>
                  </a:lnTo>
                  <a:lnTo>
                    <a:pt x="23356" y="13715"/>
                  </a:lnTo>
                  <a:lnTo>
                    <a:pt x="23488" y="13486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3E2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" name="Google Shape;1790;p52">
              <a:extLst>
                <a:ext uri="{FF2B5EF4-FFF2-40B4-BE49-F238E27FC236}">
                  <a16:creationId xmlns:a16="http://schemas.microsoft.com/office/drawing/2014/main" id="{34C663A9-FC75-4734-8A71-5CEB473BD468}"/>
                </a:ext>
              </a:extLst>
            </p:cNvPr>
            <p:cNvSpPr/>
            <p:nvPr/>
          </p:nvSpPr>
          <p:spPr>
            <a:xfrm>
              <a:off x="4044150" y="4292925"/>
              <a:ext cx="159050" cy="91850"/>
            </a:xfrm>
            <a:custGeom>
              <a:avLst/>
              <a:gdLst/>
              <a:ahLst/>
              <a:cxnLst/>
              <a:rect l="l" t="t" r="r" b="b"/>
              <a:pathLst>
                <a:path w="6362" h="3674" extrusionOk="0">
                  <a:moveTo>
                    <a:pt x="4708" y="1"/>
                  </a:moveTo>
                  <a:lnTo>
                    <a:pt x="0" y="2718"/>
                  </a:lnTo>
                  <a:lnTo>
                    <a:pt x="1655" y="3673"/>
                  </a:lnTo>
                  <a:lnTo>
                    <a:pt x="6361" y="956"/>
                  </a:lnTo>
                  <a:lnTo>
                    <a:pt x="4708" y="1"/>
                  </a:lnTo>
                  <a:close/>
                </a:path>
              </a:pathLst>
            </a:custGeom>
            <a:solidFill>
              <a:srgbClr val="3E2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" name="Google Shape;1791;p52">
              <a:extLst>
                <a:ext uri="{FF2B5EF4-FFF2-40B4-BE49-F238E27FC236}">
                  <a16:creationId xmlns:a16="http://schemas.microsoft.com/office/drawing/2014/main" id="{E3DC2D76-41DC-3AE2-A0B1-97D8CDF1A0C1}"/>
                </a:ext>
              </a:extLst>
            </p:cNvPr>
            <p:cNvSpPr/>
            <p:nvPr/>
          </p:nvSpPr>
          <p:spPr>
            <a:xfrm>
              <a:off x="4583975" y="4708250"/>
              <a:ext cx="86075" cy="49725"/>
            </a:xfrm>
            <a:custGeom>
              <a:avLst/>
              <a:gdLst/>
              <a:ahLst/>
              <a:cxnLst/>
              <a:rect l="l" t="t" r="r" b="b"/>
              <a:pathLst>
                <a:path w="3443" h="1989" extrusionOk="0">
                  <a:moveTo>
                    <a:pt x="1788" y="0"/>
                  </a:moveTo>
                  <a:lnTo>
                    <a:pt x="1" y="1033"/>
                  </a:lnTo>
                  <a:lnTo>
                    <a:pt x="1654" y="1988"/>
                  </a:lnTo>
                  <a:lnTo>
                    <a:pt x="3443" y="954"/>
                  </a:lnTo>
                  <a:lnTo>
                    <a:pt x="1788" y="0"/>
                  </a:lnTo>
                  <a:close/>
                </a:path>
              </a:pathLst>
            </a:custGeom>
            <a:solidFill>
              <a:srgbClr val="3E2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" name="Google Shape;1792;p52">
              <a:extLst>
                <a:ext uri="{FF2B5EF4-FFF2-40B4-BE49-F238E27FC236}">
                  <a16:creationId xmlns:a16="http://schemas.microsoft.com/office/drawing/2014/main" id="{9C7E6A1E-59A0-C73D-CD94-5A3AC90F4BA6}"/>
                </a:ext>
              </a:extLst>
            </p:cNvPr>
            <p:cNvSpPr/>
            <p:nvPr/>
          </p:nvSpPr>
          <p:spPr>
            <a:xfrm>
              <a:off x="4764075" y="4604250"/>
              <a:ext cx="86100" cy="49725"/>
            </a:xfrm>
            <a:custGeom>
              <a:avLst/>
              <a:gdLst/>
              <a:ahLst/>
              <a:cxnLst/>
              <a:rect l="l" t="t" r="r" b="b"/>
              <a:pathLst>
                <a:path w="3444" h="1989" extrusionOk="0">
                  <a:moveTo>
                    <a:pt x="1790" y="0"/>
                  </a:moveTo>
                  <a:lnTo>
                    <a:pt x="1" y="1033"/>
                  </a:lnTo>
                  <a:lnTo>
                    <a:pt x="1655" y="1988"/>
                  </a:lnTo>
                  <a:lnTo>
                    <a:pt x="3443" y="954"/>
                  </a:lnTo>
                  <a:lnTo>
                    <a:pt x="1790" y="0"/>
                  </a:lnTo>
                  <a:close/>
                </a:path>
              </a:pathLst>
            </a:custGeom>
            <a:solidFill>
              <a:srgbClr val="3E2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" name="Google Shape;1793;p52">
              <a:extLst>
                <a:ext uri="{FF2B5EF4-FFF2-40B4-BE49-F238E27FC236}">
                  <a16:creationId xmlns:a16="http://schemas.microsoft.com/office/drawing/2014/main" id="{5C544479-8272-E570-B124-D08390A5DA44}"/>
                </a:ext>
              </a:extLst>
            </p:cNvPr>
            <p:cNvSpPr/>
            <p:nvPr/>
          </p:nvSpPr>
          <p:spPr>
            <a:xfrm>
              <a:off x="4944225" y="4500250"/>
              <a:ext cx="86100" cy="49725"/>
            </a:xfrm>
            <a:custGeom>
              <a:avLst/>
              <a:gdLst/>
              <a:ahLst/>
              <a:cxnLst/>
              <a:rect l="l" t="t" r="r" b="b"/>
              <a:pathLst>
                <a:path w="3444" h="1989" extrusionOk="0">
                  <a:moveTo>
                    <a:pt x="1789" y="0"/>
                  </a:moveTo>
                  <a:lnTo>
                    <a:pt x="1" y="1033"/>
                  </a:lnTo>
                  <a:lnTo>
                    <a:pt x="1654" y="1988"/>
                  </a:lnTo>
                  <a:lnTo>
                    <a:pt x="3443" y="956"/>
                  </a:lnTo>
                  <a:lnTo>
                    <a:pt x="1789" y="0"/>
                  </a:lnTo>
                  <a:close/>
                </a:path>
              </a:pathLst>
            </a:custGeom>
            <a:solidFill>
              <a:srgbClr val="3E2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" name="Google Shape;1794;p52">
              <a:extLst>
                <a:ext uri="{FF2B5EF4-FFF2-40B4-BE49-F238E27FC236}">
                  <a16:creationId xmlns:a16="http://schemas.microsoft.com/office/drawing/2014/main" id="{D100607A-28E1-66C1-EA77-9D16D31F6F66}"/>
                </a:ext>
              </a:extLst>
            </p:cNvPr>
            <p:cNvSpPr/>
            <p:nvPr/>
          </p:nvSpPr>
          <p:spPr>
            <a:xfrm>
              <a:off x="5124350" y="4396250"/>
              <a:ext cx="86075" cy="49725"/>
            </a:xfrm>
            <a:custGeom>
              <a:avLst/>
              <a:gdLst/>
              <a:ahLst/>
              <a:cxnLst/>
              <a:rect l="l" t="t" r="r" b="b"/>
              <a:pathLst>
                <a:path w="3443" h="1989" extrusionOk="0">
                  <a:moveTo>
                    <a:pt x="1789" y="0"/>
                  </a:moveTo>
                  <a:lnTo>
                    <a:pt x="0" y="1033"/>
                  </a:lnTo>
                  <a:lnTo>
                    <a:pt x="1655" y="1988"/>
                  </a:lnTo>
                  <a:lnTo>
                    <a:pt x="3443" y="956"/>
                  </a:lnTo>
                  <a:lnTo>
                    <a:pt x="1789" y="0"/>
                  </a:lnTo>
                  <a:close/>
                </a:path>
              </a:pathLst>
            </a:custGeom>
            <a:solidFill>
              <a:srgbClr val="3E2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" name="Google Shape;1795;p52">
              <a:extLst>
                <a:ext uri="{FF2B5EF4-FFF2-40B4-BE49-F238E27FC236}">
                  <a16:creationId xmlns:a16="http://schemas.microsoft.com/office/drawing/2014/main" id="{96A5AB15-3E73-1E58-DC09-06AE510C50B8}"/>
                </a:ext>
              </a:extLst>
            </p:cNvPr>
            <p:cNvSpPr/>
            <p:nvPr/>
          </p:nvSpPr>
          <p:spPr>
            <a:xfrm>
              <a:off x="5304450" y="4292250"/>
              <a:ext cx="86125" cy="49725"/>
            </a:xfrm>
            <a:custGeom>
              <a:avLst/>
              <a:gdLst/>
              <a:ahLst/>
              <a:cxnLst/>
              <a:rect l="l" t="t" r="r" b="b"/>
              <a:pathLst>
                <a:path w="3445" h="1989" extrusionOk="0">
                  <a:moveTo>
                    <a:pt x="1790" y="0"/>
                  </a:moveTo>
                  <a:lnTo>
                    <a:pt x="0" y="1033"/>
                  </a:lnTo>
                  <a:lnTo>
                    <a:pt x="1655" y="1988"/>
                  </a:lnTo>
                  <a:lnTo>
                    <a:pt x="3444" y="956"/>
                  </a:lnTo>
                  <a:lnTo>
                    <a:pt x="1790" y="0"/>
                  </a:lnTo>
                  <a:close/>
                </a:path>
              </a:pathLst>
            </a:custGeom>
            <a:solidFill>
              <a:srgbClr val="3E2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" name="Google Shape;1796;p52">
              <a:extLst>
                <a:ext uri="{FF2B5EF4-FFF2-40B4-BE49-F238E27FC236}">
                  <a16:creationId xmlns:a16="http://schemas.microsoft.com/office/drawing/2014/main" id="{85028CEA-F9B2-B9AC-8DE6-4D327D649869}"/>
                </a:ext>
              </a:extLst>
            </p:cNvPr>
            <p:cNvSpPr/>
            <p:nvPr/>
          </p:nvSpPr>
          <p:spPr>
            <a:xfrm>
              <a:off x="5484600" y="4188250"/>
              <a:ext cx="86075" cy="49700"/>
            </a:xfrm>
            <a:custGeom>
              <a:avLst/>
              <a:gdLst/>
              <a:ahLst/>
              <a:cxnLst/>
              <a:rect l="l" t="t" r="r" b="b"/>
              <a:pathLst>
                <a:path w="3443" h="1988" extrusionOk="0">
                  <a:moveTo>
                    <a:pt x="1790" y="0"/>
                  </a:moveTo>
                  <a:lnTo>
                    <a:pt x="0" y="1033"/>
                  </a:lnTo>
                  <a:lnTo>
                    <a:pt x="1653" y="1988"/>
                  </a:lnTo>
                  <a:lnTo>
                    <a:pt x="3443" y="956"/>
                  </a:lnTo>
                  <a:lnTo>
                    <a:pt x="1790" y="0"/>
                  </a:lnTo>
                  <a:close/>
                </a:path>
              </a:pathLst>
            </a:custGeom>
            <a:solidFill>
              <a:srgbClr val="3E2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" name="Google Shape;1797;p52">
              <a:extLst>
                <a:ext uri="{FF2B5EF4-FFF2-40B4-BE49-F238E27FC236}">
                  <a16:creationId xmlns:a16="http://schemas.microsoft.com/office/drawing/2014/main" id="{A6611516-2326-CE2B-856D-C150353B5236}"/>
                </a:ext>
              </a:extLst>
            </p:cNvPr>
            <p:cNvSpPr/>
            <p:nvPr/>
          </p:nvSpPr>
          <p:spPr>
            <a:xfrm>
              <a:off x="5664700" y="4084250"/>
              <a:ext cx="86125" cy="49700"/>
            </a:xfrm>
            <a:custGeom>
              <a:avLst/>
              <a:gdLst/>
              <a:ahLst/>
              <a:cxnLst/>
              <a:rect l="l" t="t" r="r" b="b"/>
              <a:pathLst>
                <a:path w="3445" h="1988" extrusionOk="0">
                  <a:moveTo>
                    <a:pt x="1790" y="0"/>
                  </a:moveTo>
                  <a:lnTo>
                    <a:pt x="1" y="1034"/>
                  </a:lnTo>
                  <a:lnTo>
                    <a:pt x="1655" y="1988"/>
                  </a:lnTo>
                  <a:lnTo>
                    <a:pt x="3445" y="956"/>
                  </a:lnTo>
                  <a:lnTo>
                    <a:pt x="1790" y="0"/>
                  </a:lnTo>
                  <a:close/>
                </a:path>
              </a:pathLst>
            </a:custGeom>
            <a:solidFill>
              <a:srgbClr val="3E2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" name="Google Shape;1798;p52">
              <a:extLst>
                <a:ext uri="{FF2B5EF4-FFF2-40B4-BE49-F238E27FC236}">
                  <a16:creationId xmlns:a16="http://schemas.microsoft.com/office/drawing/2014/main" id="{4FF6FFF9-5677-5DFD-8EAF-1173D6C37BE6}"/>
                </a:ext>
              </a:extLst>
            </p:cNvPr>
            <p:cNvSpPr/>
            <p:nvPr/>
          </p:nvSpPr>
          <p:spPr>
            <a:xfrm>
              <a:off x="5844850" y="3980275"/>
              <a:ext cx="86075" cy="49675"/>
            </a:xfrm>
            <a:custGeom>
              <a:avLst/>
              <a:gdLst/>
              <a:ahLst/>
              <a:cxnLst/>
              <a:rect l="l" t="t" r="r" b="b"/>
              <a:pathLst>
                <a:path w="3443" h="1987" extrusionOk="0">
                  <a:moveTo>
                    <a:pt x="1790" y="1"/>
                  </a:moveTo>
                  <a:lnTo>
                    <a:pt x="1" y="1033"/>
                  </a:lnTo>
                  <a:lnTo>
                    <a:pt x="1654" y="1987"/>
                  </a:lnTo>
                  <a:lnTo>
                    <a:pt x="3443" y="955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rgbClr val="3E2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7" name="Google Shape;1799;p52">
              <a:extLst>
                <a:ext uri="{FF2B5EF4-FFF2-40B4-BE49-F238E27FC236}">
                  <a16:creationId xmlns:a16="http://schemas.microsoft.com/office/drawing/2014/main" id="{B86F627D-6878-63CD-2922-A1224E11C307}"/>
                </a:ext>
              </a:extLst>
            </p:cNvPr>
            <p:cNvSpPr/>
            <p:nvPr/>
          </p:nvSpPr>
          <p:spPr>
            <a:xfrm>
              <a:off x="4405600" y="4084250"/>
              <a:ext cx="159050" cy="91825"/>
            </a:xfrm>
            <a:custGeom>
              <a:avLst/>
              <a:gdLst/>
              <a:ahLst/>
              <a:cxnLst/>
              <a:rect l="l" t="t" r="r" b="b"/>
              <a:pathLst>
                <a:path w="6362" h="3673" extrusionOk="0">
                  <a:moveTo>
                    <a:pt x="4709" y="0"/>
                  </a:moveTo>
                  <a:lnTo>
                    <a:pt x="1" y="2718"/>
                  </a:lnTo>
                  <a:lnTo>
                    <a:pt x="1655" y="3673"/>
                  </a:lnTo>
                  <a:lnTo>
                    <a:pt x="6362" y="956"/>
                  </a:lnTo>
                  <a:lnTo>
                    <a:pt x="4709" y="0"/>
                  </a:lnTo>
                  <a:close/>
                </a:path>
              </a:pathLst>
            </a:custGeom>
            <a:solidFill>
              <a:srgbClr val="3E2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8" name="Google Shape;1800;p52">
              <a:extLst>
                <a:ext uri="{FF2B5EF4-FFF2-40B4-BE49-F238E27FC236}">
                  <a16:creationId xmlns:a16="http://schemas.microsoft.com/office/drawing/2014/main" id="{19599EE7-5963-76CE-AE0E-C0892E0C8E0B}"/>
                </a:ext>
              </a:extLst>
            </p:cNvPr>
            <p:cNvSpPr/>
            <p:nvPr/>
          </p:nvSpPr>
          <p:spPr>
            <a:xfrm>
              <a:off x="4767075" y="3875575"/>
              <a:ext cx="159050" cy="91825"/>
            </a:xfrm>
            <a:custGeom>
              <a:avLst/>
              <a:gdLst/>
              <a:ahLst/>
              <a:cxnLst/>
              <a:rect l="l" t="t" r="r" b="b"/>
              <a:pathLst>
                <a:path w="6362" h="3673" extrusionOk="0">
                  <a:moveTo>
                    <a:pt x="4708" y="0"/>
                  </a:moveTo>
                  <a:lnTo>
                    <a:pt x="0" y="2717"/>
                  </a:lnTo>
                  <a:lnTo>
                    <a:pt x="1655" y="3673"/>
                  </a:lnTo>
                  <a:lnTo>
                    <a:pt x="6362" y="954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rgbClr val="3E2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9" name="Google Shape;1801;p52">
              <a:extLst>
                <a:ext uri="{FF2B5EF4-FFF2-40B4-BE49-F238E27FC236}">
                  <a16:creationId xmlns:a16="http://schemas.microsoft.com/office/drawing/2014/main" id="{6FDBF8E4-B974-262A-7DF4-F93A1B4283B1}"/>
                </a:ext>
              </a:extLst>
            </p:cNvPr>
            <p:cNvSpPr/>
            <p:nvPr/>
          </p:nvSpPr>
          <p:spPr>
            <a:xfrm>
              <a:off x="5128550" y="3666850"/>
              <a:ext cx="159050" cy="91825"/>
            </a:xfrm>
            <a:custGeom>
              <a:avLst/>
              <a:gdLst/>
              <a:ahLst/>
              <a:cxnLst/>
              <a:rect l="l" t="t" r="r" b="b"/>
              <a:pathLst>
                <a:path w="6362" h="3673" extrusionOk="0">
                  <a:moveTo>
                    <a:pt x="4708" y="0"/>
                  </a:moveTo>
                  <a:lnTo>
                    <a:pt x="0" y="2719"/>
                  </a:lnTo>
                  <a:lnTo>
                    <a:pt x="1655" y="3673"/>
                  </a:lnTo>
                  <a:lnTo>
                    <a:pt x="6361" y="95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rgbClr val="3E2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0" name="Google Shape;1802;p52">
              <a:extLst>
                <a:ext uri="{FF2B5EF4-FFF2-40B4-BE49-F238E27FC236}">
                  <a16:creationId xmlns:a16="http://schemas.microsoft.com/office/drawing/2014/main" id="{60CF1CDB-E007-F757-8D25-798AF83158DC}"/>
                </a:ext>
              </a:extLst>
            </p:cNvPr>
            <p:cNvSpPr/>
            <p:nvPr/>
          </p:nvSpPr>
          <p:spPr>
            <a:xfrm>
              <a:off x="3927625" y="4390900"/>
              <a:ext cx="55750" cy="29375"/>
            </a:xfrm>
            <a:custGeom>
              <a:avLst/>
              <a:gdLst/>
              <a:ahLst/>
              <a:cxnLst/>
              <a:rect l="l" t="t" r="r" b="b"/>
              <a:pathLst>
                <a:path w="2230" h="1175" extrusionOk="0">
                  <a:moveTo>
                    <a:pt x="1116" y="1"/>
                  </a:moveTo>
                  <a:cubicBezTo>
                    <a:pt x="856" y="1"/>
                    <a:pt x="596" y="58"/>
                    <a:pt x="397" y="172"/>
                  </a:cubicBezTo>
                  <a:cubicBezTo>
                    <a:pt x="0" y="402"/>
                    <a:pt x="0" y="773"/>
                    <a:pt x="397" y="1002"/>
                  </a:cubicBezTo>
                  <a:cubicBezTo>
                    <a:pt x="595" y="1117"/>
                    <a:pt x="855" y="1174"/>
                    <a:pt x="1115" y="1174"/>
                  </a:cubicBezTo>
                  <a:cubicBezTo>
                    <a:pt x="1375" y="1174"/>
                    <a:pt x="1635" y="1117"/>
                    <a:pt x="1833" y="1002"/>
                  </a:cubicBezTo>
                  <a:cubicBezTo>
                    <a:pt x="2230" y="773"/>
                    <a:pt x="2230" y="402"/>
                    <a:pt x="1833" y="172"/>
                  </a:cubicBezTo>
                  <a:cubicBezTo>
                    <a:pt x="1635" y="58"/>
                    <a:pt x="1375" y="1"/>
                    <a:pt x="1116" y="1"/>
                  </a:cubicBezTo>
                  <a:close/>
                </a:path>
              </a:pathLst>
            </a:custGeom>
            <a:solidFill>
              <a:srgbClr val="3E2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" name="Google Shape;1803;p52">
              <a:extLst>
                <a:ext uri="{FF2B5EF4-FFF2-40B4-BE49-F238E27FC236}">
                  <a16:creationId xmlns:a16="http://schemas.microsoft.com/office/drawing/2014/main" id="{3E86B26B-C9A9-317D-AD4C-BB4E69990F1E}"/>
                </a:ext>
              </a:extLst>
            </p:cNvPr>
            <p:cNvSpPr/>
            <p:nvPr/>
          </p:nvSpPr>
          <p:spPr>
            <a:xfrm>
              <a:off x="3986150" y="4423275"/>
              <a:ext cx="50825" cy="29350"/>
            </a:xfrm>
            <a:custGeom>
              <a:avLst/>
              <a:gdLst/>
              <a:ahLst/>
              <a:cxnLst/>
              <a:rect l="l" t="t" r="r" b="b"/>
              <a:pathLst>
                <a:path w="2033" h="1174" extrusionOk="0">
                  <a:moveTo>
                    <a:pt x="1017" y="0"/>
                  </a:moveTo>
                  <a:cubicBezTo>
                    <a:pt x="455" y="0"/>
                    <a:pt x="1" y="262"/>
                    <a:pt x="1" y="586"/>
                  </a:cubicBezTo>
                  <a:cubicBezTo>
                    <a:pt x="1" y="910"/>
                    <a:pt x="455" y="1173"/>
                    <a:pt x="1017" y="1173"/>
                  </a:cubicBezTo>
                  <a:cubicBezTo>
                    <a:pt x="1577" y="1173"/>
                    <a:pt x="2032" y="910"/>
                    <a:pt x="2032" y="586"/>
                  </a:cubicBezTo>
                  <a:cubicBezTo>
                    <a:pt x="2032" y="262"/>
                    <a:pt x="1577" y="0"/>
                    <a:pt x="1017" y="0"/>
                  </a:cubicBezTo>
                  <a:close/>
                </a:path>
              </a:pathLst>
            </a:custGeom>
            <a:solidFill>
              <a:srgbClr val="3E2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" name="Google Shape;1804;p52">
              <a:extLst>
                <a:ext uri="{FF2B5EF4-FFF2-40B4-BE49-F238E27FC236}">
                  <a16:creationId xmlns:a16="http://schemas.microsoft.com/office/drawing/2014/main" id="{FA277206-03B8-FC25-6AD7-2FE81DC023C1}"/>
                </a:ext>
              </a:extLst>
            </p:cNvPr>
            <p:cNvSpPr/>
            <p:nvPr/>
          </p:nvSpPr>
          <p:spPr>
            <a:xfrm>
              <a:off x="4039725" y="4455625"/>
              <a:ext cx="55800" cy="29325"/>
            </a:xfrm>
            <a:custGeom>
              <a:avLst/>
              <a:gdLst/>
              <a:ahLst/>
              <a:cxnLst/>
              <a:rect l="l" t="t" r="r" b="b"/>
              <a:pathLst>
                <a:path w="2232" h="1173" extrusionOk="0">
                  <a:moveTo>
                    <a:pt x="1116" y="0"/>
                  </a:moveTo>
                  <a:cubicBezTo>
                    <a:pt x="856" y="0"/>
                    <a:pt x="596" y="57"/>
                    <a:pt x="398" y="172"/>
                  </a:cubicBezTo>
                  <a:cubicBezTo>
                    <a:pt x="0" y="400"/>
                    <a:pt x="2" y="773"/>
                    <a:pt x="398" y="1001"/>
                  </a:cubicBezTo>
                  <a:cubicBezTo>
                    <a:pt x="596" y="1116"/>
                    <a:pt x="855" y="1173"/>
                    <a:pt x="1115" y="1173"/>
                  </a:cubicBezTo>
                  <a:cubicBezTo>
                    <a:pt x="1375" y="1173"/>
                    <a:pt x="1636" y="1116"/>
                    <a:pt x="1835" y="1001"/>
                  </a:cubicBezTo>
                  <a:cubicBezTo>
                    <a:pt x="2231" y="773"/>
                    <a:pt x="2231" y="402"/>
                    <a:pt x="1835" y="172"/>
                  </a:cubicBezTo>
                  <a:cubicBezTo>
                    <a:pt x="1636" y="57"/>
                    <a:pt x="1376" y="0"/>
                    <a:pt x="1116" y="0"/>
                  </a:cubicBezTo>
                  <a:close/>
                </a:path>
              </a:pathLst>
            </a:custGeom>
            <a:solidFill>
              <a:srgbClr val="3E2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3" name="Google Shape;1805;p52">
              <a:extLst>
                <a:ext uri="{FF2B5EF4-FFF2-40B4-BE49-F238E27FC236}">
                  <a16:creationId xmlns:a16="http://schemas.microsoft.com/office/drawing/2014/main" id="{4D725BF6-517D-BB1E-BF65-C3EAF29778E7}"/>
                </a:ext>
              </a:extLst>
            </p:cNvPr>
            <p:cNvSpPr/>
            <p:nvPr/>
          </p:nvSpPr>
          <p:spPr>
            <a:xfrm>
              <a:off x="4095750" y="4488000"/>
              <a:ext cx="55825" cy="29350"/>
            </a:xfrm>
            <a:custGeom>
              <a:avLst/>
              <a:gdLst/>
              <a:ahLst/>
              <a:cxnLst/>
              <a:rect l="l" t="t" r="r" b="b"/>
              <a:pathLst>
                <a:path w="2233" h="1174" extrusionOk="0">
                  <a:moveTo>
                    <a:pt x="1116" y="1"/>
                  </a:moveTo>
                  <a:cubicBezTo>
                    <a:pt x="857" y="1"/>
                    <a:pt x="597" y="58"/>
                    <a:pt x="399" y="173"/>
                  </a:cubicBezTo>
                  <a:cubicBezTo>
                    <a:pt x="1" y="401"/>
                    <a:pt x="3" y="772"/>
                    <a:pt x="399" y="1002"/>
                  </a:cubicBezTo>
                  <a:cubicBezTo>
                    <a:pt x="597" y="1116"/>
                    <a:pt x="857" y="1174"/>
                    <a:pt x="1117" y="1174"/>
                  </a:cubicBezTo>
                  <a:cubicBezTo>
                    <a:pt x="1377" y="1174"/>
                    <a:pt x="1637" y="1116"/>
                    <a:pt x="1836" y="1002"/>
                  </a:cubicBezTo>
                  <a:cubicBezTo>
                    <a:pt x="2232" y="772"/>
                    <a:pt x="2231" y="401"/>
                    <a:pt x="1836" y="173"/>
                  </a:cubicBezTo>
                  <a:cubicBezTo>
                    <a:pt x="1637" y="58"/>
                    <a:pt x="1377" y="1"/>
                    <a:pt x="1116" y="1"/>
                  </a:cubicBezTo>
                  <a:close/>
                </a:path>
              </a:pathLst>
            </a:custGeom>
            <a:solidFill>
              <a:srgbClr val="3E2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4" name="Google Shape;1806;p52">
              <a:extLst>
                <a:ext uri="{FF2B5EF4-FFF2-40B4-BE49-F238E27FC236}">
                  <a16:creationId xmlns:a16="http://schemas.microsoft.com/office/drawing/2014/main" id="{8C94D2C1-94B7-8B17-1E2A-F45402D93179}"/>
                </a:ext>
              </a:extLst>
            </p:cNvPr>
            <p:cNvSpPr/>
            <p:nvPr/>
          </p:nvSpPr>
          <p:spPr>
            <a:xfrm>
              <a:off x="4151850" y="4520375"/>
              <a:ext cx="55775" cy="29325"/>
            </a:xfrm>
            <a:custGeom>
              <a:avLst/>
              <a:gdLst/>
              <a:ahLst/>
              <a:cxnLst/>
              <a:rect l="l" t="t" r="r" b="b"/>
              <a:pathLst>
                <a:path w="2231" h="1173" extrusionOk="0">
                  <a:moveTo>
                    <a:pt x="1117" y="0"/>
                  </a:moveTo>
                  <a:cubicBezTo>
                    <a:pt x="857" y="0"/>
                    <a:pt x="596" y="58"/>
                    <a:pt x="397" y="172"/>
                  </a:cubicBezTo>
                  <a:cubicBezTo>
                    <a:pt x="1" y="400"/>
                    <a:pt x="2" y="771"/>
                    <a:pt x="397" y="1001"/>
                  </a:cubicBezTo>
                  <a:cubicBezTo>
                    <a:pt x="595" y="1116"/>
                    <a:pt x="855" y="1173"/>
                    <a:pt x="1115" y="1173"/>
                  </a:cubicBezTo>
                  <a:cubicBezTo>
                    <a:pt x="1375" y="1173"/>
                    <a:pt x="1635" y="1116"/>
                    <a:pt x="1834" y="1001"/>
                  </a:cubicBezTo>
                  <a:cubicBezTo>
                    <a:pt x="2230" y="773"/>
                    <a:pt x="2230" y="400"/>
                    <a:pt x="1834" y="172"/>
                  </a:cubicBezTo>
                  <a:cubicBezTo>
                    <a:pt x="1636" y="58"/>
                    <a:pt x="1377" y="0"/>
                    <a:pt x="1117" y="0"/>
                  </a:cubicBezTo>
                  <a:close/>
                </a:path>
              </a:pathLst>
            </a:custGeom>
            <a:solidFill>
              <a:srgbClr val="3E2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5" name="Google Shape;1807;p52">
              <a:extLst>
                <a:ext uri="{FF2B5EF4-FFF2-40B4-BE49-F238E27FC236}">
                  <a16:creationId xmlns:a16="http://schemas.microsoft.com/office/drawing/2014/main" id="{3375E3C5-214C-44F5-0E2F-CB5E68C316DA}"/>
                </a:ext>
              </a:extLst>
            </p:cNvPr>
            <p:cNvSpPr/>
            <p:nvPr/>
          </p:nvSpPr>
          <p:spPr>
            <a:xfrm>
              <a:off x="4207900" y="4552725"/>
              <a:ext cx="55775" cy="29350"/>
            </a:xfrm>
            <a:custGeom>
              <a:avLst/>
              <a:gdLst/>
              <a:ahLst/>
              <a:cxnLst/>
              <a:rect l="l" t="t" r="r" b="b"/>
              <a:pathLst>
                <a:path w="2231" h="1174" extrusionOk="0">
                  <a:moveTo>
                    <a:pt x="1116" y="1"/>
                  </a:moveTo>
                  <a:cubicBezTo>
                    <a:pt x="856" y="1"/>
                    <a:pt x="596" y="58"/>
                    <a:pt x="397" y="172"/>
                  </a:cubicBezTo>
                  <a:cubicBezTo>
                    <a:pt x="0" y="401"/>
                    <a:pt x="2" y="773"/>
                    <a:pt x="397" y="1002"/>
                  </a:cubicBezTo>
                  <a:cubicBezTo>
                    <a:pt x="595" y="1116"/>
                    <a:pt x="855" y="1173"/>
                    <a:pt x="1115" y="1173"/>
                  </a:cubicBezTo>
                  <a:cubicBezTo>
                    <a:pt x="1375" y="1173"/>
                    <a:pt x="1635" y="1116"/>
                    <a:pt x="1834" y="1002"/>
                  </a:cubicBezTo>
                  <a:cubicBezTo>
                    <a:pt x="2230" y="773"/>
                    <a:pt x="2230" y="402"/>
                    <a:pt x="1834" y="172"/>
                  </a:cubicBezTo>
                  <a:cubicBezTo>
                    <a:pt x="1635" y="58"/>
                    <a:pt x="1376" y="1"/>
                    <a:pt x="1116" y="1"/>
                  </a:cubicBezTo>
                  <a:close/>
                </a:path>
              </a:pathLst>
            </a:custGeom>
            <a:solidFill>
              <a:srgbClr val="3E2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6" name="Google Shape;1808;p52">
              <a:extLst>
                <a:ext uri="{FF2B5EF4-FFF2-40B4-BE49-F238E27FC236}">
                  <a16:creationId xmlns:a16="http://schemas.microsoft.com/office/drawing/2014/main" id="{97DF1C96-AAB3-0044-545C-C9C57E3DF3AE}"/>
                </a:ext>
              </a:extLst>
            </p:cNvPr>
            <p:cNvSpPr/>
            <p:nvPr/>
          </p:nvSpPr>
          <p:spPr>
            <a:xfrm>
              <a:off x="4263950" y="4585100"/>
              <a:ext cx="55775" cy="29325"/>
            </a:xfrm>
            <a:custGeom>
              <a:avLst/>
              <a:gdLst/>
              <a:ahLst/>
              <a:cxnLst/>
              <a:rect l="l" t="t" r="r" b="b"/>
              <a:pathLst>
                <a:path w="2231" h="1173" extrusionOk="0">
                  <a:moveTo>
                    <a:pt x="1116" y="0"/>
                  </a:moveTo>
                  <a:cubicBezTo>
                    <a:pt x="856" y="0"/>
                    <a:pt x="596" y="57"/>
                    <a:pt x="397" y="172"/>
                  </a:cubicBezTo>
                  <a:cubicBezTo>
                    <a:pt x="0" y="402"/>
                    <a:pt x="0" y="772"/>
                    <a:pt x="397" y="1001"/>
                  </a:cubicBezTo>
                  <a:cubicBezTo>
                    <a:pt x="595" y="1115"/>
                    <a:pt x="855" y="1173"/>
                    <a:pt x="1115" y="1173"/>
                  </a:cubicBezTo>
                  <a:cubicBezTo>
                    <a:pt x="1375" y="1173"/>
                    <a:pt x="1635" y="1115"/>
                    <a:pt x="1834" y="1001"/>
                  </a:cubicBezTo>
                  <a:cubicBezTo>
                    <a:pt x="2230" y="772"/>
                    <a:pt x="2230" y="402"/>
                    <a:pt x="1834" y="172"/>
                  </a:cubicBezTo>
                  <a:cubicBezTo>
                    <a:pt x="1635" y="57"/>
                    <a:pt x="1376" y="0"/>
                    <a:pt x="1116" y="0"/>
                  </a:cubicBezTo>
                  <a:close/>
                </a:path>
              </a:pathLst>
            </a:custGeom>
            <a:solidFill>
              <a:srgbClr val="3E2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7" name="Google Shape;1809;p52">
              <a:extLst>
                <a:ext uri="{FF2B5EF4-FFF2-40B4-BE49-F238E27FC236}">
                  <a16:creationId xmlns:a16="http://schemas.microsoft.com/office/drawing/2014/main" id="{EBE5CA65-4925-668F-4664-8F73C087436B}"/>
                </a:ext>
              </a:extLst>
            </p:cNvPr>
            <p:cNvSpPr/>
            <p:nvPr/>
          </p:nvSpPr>
          <p:spPr>
            <a:xfrm>
              <a:off x="5322075" y="3595875"/>
              <a:ext cx="55775" cy="29325"/>
            </a:xfrm>
            <a:custGeom>
              <a:avLst/>
              <a:gdLst/>
              <a:ahLst/>
              <a:cxnLst/>
              <a:rect l="l" t="t" r="r" b="b"/>
              <a:pathLst>
                <a:path w="2231" h="1173" extrusionOk="0">
                  <a:moveTo>
                    <a:pt x="1117" y="0"/>
                  </a:moveTo>
                  <a:cubicBezTo>
                    <a:pt x="857" y="0"/>
                    <a:pt x="597" y="58"/>
                    <a:pt x="399" y="172"/>
                  </a:cubicBezTo>
                  <a:cubicBezTo>
                    <a:pt x="1" y="400"/>
                    <a:pt x="2" y="773"/>
                    <a:pt x="399" y="1001"/>
                  </a:cubicBezTo>
                  <a:cubicBezTo>
                    <a:pt x="597" y="1116"/>
                    <a:pt x="856" y="1173"/>
                    <a:pt x="1116" y="1173"/>
                  </a:cubicBezTo>
                  <a:cubicBezTo>
                    <a:pt x="1376" y="1173"/>
                    <a:pt x="1637" y="1116"/>
                    <a:pt x="1836" y="1001"/>
                  </a:cubicBezTo>
                  <a:cubicBezTo>
                    <a:pt x="2231" y="773"/>
                    <a:pt x="2231" y="400"/>
                    <a:pt x="1836" y="172"/>
                  </a:cubicBezTo>
                  <a:cubicBezTo>
                    <a:pt x="1637" y="58"/>
                    <a:pt x="1377" y="0"/>
                    <a:pt x="1117" y="0"/>
                  </a:cubicBezTo>
                  <a:close/>
                </a:path>
              </a:pathLst>
            </a:custGeom>
            <a:solidFill>
              <a:srgbClr val="3E2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" name="Google Shape;1810;p52">
              <a:extLst>
                <a:ext uri="{FF2B5EF4-FFF2-40B4-BE49-F238E27FC236}">
                  <a16:creationId xmlns:a16="http://schemas.microsoft.com/office/drawing/2014/main" id="{AE6B9AD1-BCF8-1D9A-3487-314444CF10B6}"/>
                </a:ext>
              </a:extLst>
            </p:cNvPr>
            <p:cNvSpPr/>
            <p:nvPr/>
          </p:nvSpPr>
          <p:spPr>
            <a:xfrm>
              <a:off x="5378125" y="3628225"/>
              <a:ext cx="55825" cy="29350"/>
            </a:xfrm>
            <a:custGeom>
              <a:avLst/>
              <a:gdLst/>
              <a:ahLst/>
              <a:cxnLst/>
              <a:rect l="l" t="t" r="r" b="b"/>
              <a:pathLst>
                <a:path w="2233" h="1174" extrusionOk="0">
                  <a:moveTo>
                    <a:pt x="1117" y="1"/>
                  </a:moveTo>
                  <a:cubicBezTo>
                    <a:pt x="857" y="1"/>
                    <a:pt x="597" y="58"/>
                    <a:pt x="399" y="172"/>
                  </a:cubicBezTo>
                  <a:cubicBezTo>
                    <a:pt x="1" y="402"/>
                    <a:pt x="2" y="773"/>
                    <a:pt x="399" y="1002"/>
                  </a:cubicBezTo>
                  <a:cubicBezTo>
                    <a:pt x="597" y="1116"/>
                    <a:pt x="857" y="1173"/>
                    <a:pt x="1117" y="1173"/>
                  </a:cubicBezTo>
                  <a:cubicBezTo>
                    <a:pt x="1377" y="1173"/>
                    <a:pt x="1637" y="1116"/>
                    <a:pt x="1836" y="1002"/>
                  </a:cubicBezTo>
                  <a:cubicBezTo>
                    <a:pt x="2232" y="775"/>
                    <a:pt x="2231" y="402"/>
                    <a:pt x="1836" y="172"/>
                  </a:cubicBezTo>
                  <a:cubicBezTo>
                    <a:pt x="1637" y="58"/>
                    <a:pt x="1377" y="1"/>
                    <a:pt x="1117" y="1"/>
                  </a:cubicBezTo>
                  <a:close/>
                </a:path>
              </a:pathLst>
            </a:custGeom>
            <a:solidFill>
              <a:srgbClr val="3E2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" name="Google Shape;1811;p52">
              <a:extLst>
                <a:ext uri="{FF2B5EF4-FFF2-40B4-BE49-F238E27FC236}">
                  <a16:creationId xmlns:a16="http://schemas.microsoft.com/office/drawing/2014/main" id="{B40C7118-8D28-E62D-BDCD-A47D07E47ABD}"/>
                </a:ext>
              </a:extLst>
            </p:cNvPr>
            <p:cNvSpPr/>
            <p:nvPr/>
          </p:nvSpPr>
          <p:spPr>
            <a:xfrm>
              <a:off x="5434175" y="3660600"/>
              <a:ext cx="55825" cy="29350"/>
            </a:xfrm>
            <a:custGeom>
              <a:avLst/>
              <a:gdLst/>
              <a:ahLst/>
              <a:cxnLst/>
              <a:rect l="l" t="t" r="r" b="b"/>
              <a:pathLst>
                <a:path w="2233" h="1174" extrusionOk="0">
                  <a:moveTo>
                    <a:pt x="1117" y="0"/>
                  </a:moveTo>
                  <a:cubicBezTo>
                    <a:pt x="857" y="0"/>
                    <a:pt x="597" y="57"/>
                    <a:pt x="399" y="171"/>
                  </a:cubicBezTo>
                  <a:cubicBezTo>
                    <a:pt x="1" y="402"/>
                    <a:pt x="2" y="772"/>
                    <a:pt x="399" y="1001"/>
                  </a:cubicBezTo>
                  <a:cubicBezTo>
                    <a:pt x="597" y="1116"/>
                    <a:pt x="856" y="1174"/>
                    <a:pt x="1116" y="1174"/>
                  </a:cubicBezTo>
                  <a:cubicBezTo>
                    <a:pt x="1376" y="1174"/>
                    <a:pt x="1637" y="1116"/>
                    <a:pt x="1836" y="1001"/>
                  </a:cubicBezTo>
                  <a:cubicBezTo>
                    <a:pt x="2232" y="772"/>
                    <a:pt x="2231" y="402"/>
                    <a:pt x="1836" y="171"/>
                  </a:cubicBezTo>
                  <a:cubicBezTo>
                    <a:pt x="1637" y="57"/>
                    <a:pt x="1377" y="0"/>
                    <a:pt x="1117" y="0"/>
                  </a:cubicBezTo>
                  <a:close/>
                </a:path>
              </a:pathLst>
            </a:custGeom>
            <a:solidFill>
              <a:srgbClr val="3E2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" name="Google Shape;1812;p52">
              <a:extLst>
                <a:ext uri="{FF2B5EF4-FFF2-40B4-BE49-F238E27FC236}">
                  <a16:creationId xmlns:a16="http://schemas.microsoft.com/office/drawing/2014/main" id="{61C70687-709F-7AD3-5BC6-C56EA58F6456}"/>
                </a:ext>
              </a:extLst>
            </p:cNvPr>
            <p:cNvSpPr/>
            <p:nvPr/>
          </p:nvSpPr>
          <p:spPr>
            <a:xfrm>
              <a:off x="5490275" y="3692950"/>
              <a:ext cx="55775" cy="29375"/>
            </a:xfrm>
            <a:custGeom>
              <a:avLst/>
              <a:gdLst/>
              <a:ahLst/>
              <a:cxnLst/>
              <a:rect l="l" t="t" r="r" b="b"/>
              <a:pathLst>
                <a:path w="2231" h="1175" extrusionOk="0">
                  <a:moveTo>
                    <a:pt x="1116" y="1"/>
                  </a:moveTo>
                  <a:cubicBezTo>
                    <a:pt x="856" y="1"/>
                    <a:pt x="596" y="58"/>
                    <a:pt x="397" y="173"/>
                  </a:cubicBezTo>
                  <a:cubicBezTo>
                    <a:pt x="0" y="402"/>
                    <a:pt x="0" y="773"/>
                    <a:pt x="397" y="1003"/>
                  </a:cubicBezTo>
                  <a:cubicBezTo>
                    <a:pt x="595" y="1117"/>
                    <a:pt x="855" y="1174"/>
                    <a:pt x="1115" y="1174"/>
                  </a:cubicBezTo>
                  <a:cubicBezTo>
                    <a:pt x="1375" y="1174"/>
                    <a:pt x="1635" y="1117"/>
                    <a:pt x="1834" y="1003"/>
                  </a:cubicBezTo>
                  <a:cubicBezTo>
                    <a:pt x="2230" y="773"/>
                    <a:pt x="2230" y="402"/>
                    <a:pt x="1834" y="173"/>
                  </a:cubicBezTo>
                  <a:cubicBezTo>
                    <a:pt x="1636" y="58"/>
                    <a:pt x="1376" y="1"/>
                    <a:pt x="1116" y="1"/>
                  </a:cubicBezTo>
                  <a:close/>
                </a:path>
              </a:pathLst>
            </a:custGeom>
            <a:solidFill>
              <a:srgbClr val="3E2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" name="Google Shape;1813;p52">
              <a:extLst>
                <a:ext uri="{FF2B5EF4-FFF2-40B4-BE49-F238E27FC236}">
                  <a16:creationId xmlns:a16="http://schemas.microsoft.com/office/drawing/2014/main" id="{7E2964E7-EEDD-B0CA-33B8-66A0A5F9594C}"/>
                </a:ext>
              </a:extLst>
            </p:cNvPr>
            <p:cNvSpPr/>
            <p:nvPr/>
          </p:nvSpPr>
          <p:spPr>
            <a:xfrm>
              <a:off x="5546325" y="3725350"/>
              <a:ext cx="55775" cy="29325"/>
            </a:xfrm>
            <a:custGeom>
              <a:avLst/>
              <a:gdLst/>
              <a:ahLst/>
              <a:cxnLst/>
              <a:rect l="l" t="t" r="r" b="b"/>
              <a:pathLst>
                <a:path w="2231" h="1173" extrusionOk="0">
                  <a:moveTo>
                    <a:pt x="1116" y="0"/>
                  </a:moveTo>
                  <a:cubicBezTo>
                    <a:pt x="856" y="0"/>
                    <a:pt x="596" y="57"/>
                    <a:pt x="397" y="172"/>
                  </a:cubicBezTo>
                  <a:cubicBezTo>
                    <a:pt x="0" y="400"/>
                    <a:pt x="0" y="771"/>
                    <a:pt x="397" y="1001"/>
                  </a:cubicBezTo>
                  <a:cubicBezTo>
                    <a:pt x="595" y="1116"/>
                    <a:pt x="855" y="1173"/>
                    <a:pt x="1115" y="1173"/>
                  </a:cubicBezTo>
                  <a:cubicBezTo>
                    <a:pt x="1375" y="1173"/>
                    <a:pt x="1635" y="1116"/>
                    <a:pt x="1834" y="1001"/>
                  </a:cubicBezTo>
                  <a:cubicBezTo>
                    <a:pt x="2230" y="771"/>
                    <a:pt x="2229" y="400"/>
                    <a:pt x="1834" y="172"/>
                  </a:cubicBezTo>
                  <a:cubicBezTo>
                    <a:pt x="1636" y="57"/>
                    <a:pt x="1376" y="0"/>
                    <a:pt x="1116" y="0"/>
                  </a:cubicBezTo>
                  <a:close/>
                </a:path>
              </a:pathLst>
            </a:custGeom>
            <a:solidFill>
              <a:srgbClr val="3E2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" name="Google Shape;1814;p52">
              <a:extLst>
                <a:ext uri="{FF2B5EF4-FFF2-40B4-BE49-F238E27FC236}">
                  <a16:creationId xmlns:a16="http://schemas.microsoft.com/office/drawing/2014/main" id="{0AC09489-36FA-94DE-DB9D-AB9E4E288DDE}"/>
                </a:ext>
              </a:extLst>
            </p:cNvPr>
            <p:cNvSpPr/>
            <p:nvPr/>
          </p:nvSpPr>
          <p:spPr>
            <a:xfrm>
              <a:off x="5602375" y="3757700"/>
              <a:ext cx="55775" cy="29325"/>
            </a:xfrm>
            <a:custGeom>
              <a:avLst/>
              <a:gdLst/>
              <a:ahLst/>
              <a:cxnLst/>
              <a:rect l="l" t="t" r="r" b="b"/>
              <a:pathLst>
                <a:path w="2231" h="1173" extrusionOk="0">
                  <a:moveTo>
                    <a:pt x="1116" y="1"/>
                  </a:moveTo>
                  <a:cubicBezTo>
                    <a:pt x="856" y="1"/>
                    <a:pt x="596" y="58"/>
                    <a:pt x="397" y="172"/>
                  </a:cubicBezTo>
                  <a:cubicBezTo>
                    <a:pt x="0" y="401"/>
                    <a:pt x="0" y="771"/>
                    <a:pt x="397" y="1002"/>
                  </a:cubicBezTo>
                  <a:cubicBezTo>
                    <a:pt x="595" y="1116"/>
                    <a:pt x="855" y="1173"/>
                    <a:pt x="1115" y="1173"/>
                  </a:cubicBezTo>
                  <a:cubicBezTo>
                    <a:pt x="1375" y="1173"/>
                    <a:pt x="1635" y="1116"/>
                    <a:pt x="1834" y="1002"/>
                  </a:cubicBezTo>
                  <a:cubicBezTo>
                    <a:pt x="2230" y="773"/>
                    <a:pt x="2230" y="401"/>
                    <a:pt x="1834" y="172"/>
                  </a:cubicBezTo>
                  <a:cubicBezTo>
                    <a:pt x="1636" y="58"/>
                    <a:pt x="1376" y="1"/>
                    <a:pt x="1116" y="1"/>
                  </a:cubicBezTo>
                  <a:close/>
                </a:path>
              </a:pathLst>
            </a:custGeom>
            <a:solidFill>
              <a:srgbClr val="3E2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" name="Google Shape;1815;p52">
              <a:extLst>
                <a:ext uri="{FF2B5EF4-FFF2-40B4-BE49-F238E27FC236}">
                  <a16:creationId xmlns:a16="http://schemas.microsoft.com/office/drawing/2014/main" id="{073525E7-4CA1-F444-46F5-25A87899CB6E}"/>
                </a:ext>
              </a:extLst>
            </p:cNvPr>
            <p:cNvSpPr/>
            <p:nvPr/>
          </p:nvSpPr>
          <p:spPr>
            <a:xfrm>
              <a:off x="5660925" y="3790075"/>
              <a:ext cx="50800" cy="29300"/>
            </a:xfrm>
            <a:custGeom>
              <a:avLst/>
              <a:gdLst/>
              <a:ahLst/>
              <a:cxnLst/>
              <a:rect l="l" t="t" r="r" b="b"/>
              <a:pathLst>
                <a:path w="2032" h="1172" extrusionOk="0">
                  <a:moveTo>
                    <a:pt x="1016" y="0"/>
                  </a:moveTo>
                  <a:cubicBezTo>
                    <a:pt x="456" y="0"/>
                    <a:pt x="0" y="262"/>
                    <a:pt x="0" y="586"/>
                  </a:cubicBezTo>
                  <a:cubicBezTo>
                    <a:pt x="0" y="910"/>
                    <a:pt x="456" y="1172"/>
                    <a:pt x="1016" y="1172"/>
                  </a:cubicBezTo>
                  <a:cubicBezTo>
                    <a:pt x="1578" y="1172"/>
                    <a:pt x="2032" y="910"/>
                    <a:pt x="2032" y="586"/>
                  </a:cubicBezTo>
                  <a:cubicBezTo>
                    <a:pt x="2032" y="262"/>
                    <a:pt x="1578" y="0"/>
                    <a:pt x="1016" y="0"/>
                  </a:cubicBezTo>
                  <a:close/>
                </a:path>
              </a:pathLst>
            </a:custGeom>
            <a:solidFill>
              <a:srgbClr val="3E2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" name="Google Shape;1816;p52">
              <a:extLst>
                <a:ext uri="{FF2B5EF4-FFF2-40B4-BE49-F238E27FC236}">
                  <a16:creationId xmlns:a16="http://schemas.microsoft.com/office/drawing/2014/main" id="{221F7276-3692-E3F4-63E5-B0B62644EDCA}"/>
                </a:ext>
              </a:extLst>
            </p:cNvPr>
            <p:cNvSpPr/>
            <p:nvPr/>
          </p:nvSpPr>
          <p:spPr>
            <a:xfrm>
              <a:off x="4868276" y="5025824"/>
              <a:ext cx="97600" cy="128925"/>
            </a:xfrm>
            <a:custGeom>
              <a:avLst/>
              <a:gdLst/>
              <a:ahLst/>
              <a:cxnLst/>
              <a:rect l="l" t="t" r="r" b="b"/>
              <a:pathLst>
                <a:path w="3904" h="5157" extrusionOk="0">
                  <a:moveTo>
                    <a:pt x="3208" y="401"/>
                  </a:moveTo>
                  <a:cubicBezTo>
                    <a:pt x="3903" y="802"/>
                    <a:pt x="3903" y="2101"/>
                    <a:pt x="3208" y="3305"/>
                  </a:cubicBezTo>
                  <a:cubicBezTo>
                    <a:pt x="2515" y="4507"/>
                    <a:pt x="1389" y="5156"/>
                    <a:pt x="694" y="4755"/>
                  </a:cubicBezTo>
                  <a:cubicBezTo>
                    <a:pt x="0" y="4355"/>
                    <a:pt x="0" y="3055"/>
                    <a:pt x="694" y="1853"/>
                  </a:cubicBezTo>
                  <a:cubicBezTo>
                    <a:pt x="1389" y="650"/>
                    <a:pt x="2515" y="0"/>
                    <a:pt x="3208" y="401"/>
                  </a:cubicBezTo>
                  <a:close/>
                </a:path>
              </a:pathLst>
            </a:custGeom>
            <a:gradFill>
              <a:gsLst>
                <a:gs pos="0">
                  <a:srgbClr val="80E0FF"/>
                </a:gs>
                <a:gs pos="100000">
                  <a:srgbClr val="3E22BC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5" name="Google Shape;1817;p52">
              <a:extLst>
                <a:ext uri="{FF2B5EF4-FFF2-40B4-BE49-F238E27FC236}">
                  <a16:creationId xmlns:a16="http://schemas.microsoft.com/office/drawing/2014/main" id="{9B2D53EE-F103-73E1-B4E2-105EB1F450E7}"/>
                </a:ext>
              </a:extLst>
            </p:cNvPr>
            <p:cNvSpPr/>
            <p:nvPr/>
          </p:nvSpPr>
          <p:spPr>
            <a:xfrm>
              <a:off x="5102875" y="4891875"/>
              <a:ext cx="88925" cy="130975"/>
            </a:xfrm>
            <a:custGeom>
              <a:avLst/>
              <a:gdLst/>
              <a:ahLst/>
              <a:cxnLst/>
              <a:rect l="l" t="t" r="r" b="b"/>
              <a:pathLst>
                <a:path w="3557" h="5239" extrusionOk="0">
                  <a:moveTo>
                    <a:pt x="3557" y="1593"/>
                  </a:moveTo>
                  <a:cubicBezTo>
                    <a:pt x="3557" y="2727"/>
                    <a:pt x="2760" y="4106"/>
                    <a:pt x="1779" y="4672"/>
                  </a:cubicBezTo>
                  <a:cubicBezTo>
                    <a:pt x="797" y="5238"/>
                    <a:pt x="1" y="4780"/>
                    <a:pt x="1" y="3646"/>
                  </a:cubicBezTo>
                  <a:cubicBezTo>
                    <a:pt x="1" y="2512"/>
                    <a:pt x="795" y="1134"/>
                    <a:pt x="1779" y="567"/>
                  </a:cubicBezTo>
                  <a:cubicBezTo>
                    <a:pt x="2762" y="1"/>
                    <a:pt x="3557" y="459"/>
                    <a:pt x="3557" y="1593"/>
                  </a:cubicBezTo>
                  <a:close/>
                </a:path>
              </a:pathLst>
            </a:custGeom>
            <a:gradFill>
              <a:gsLst>
                <a:gs pos="0">
                  <a:srgbClr val="80E0FF"/>
                </a:gs>
                <a:gs pos="100000">
                  <a:srgbClr val="3E22BC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6" name="Google Shape;1818;p52">
              <a:extLst>
                <a:ext uri="{FF2B5EF4-FFF2-40B4-BE49-F238E27FC236}">
                  <a16:creationId xmlns:a16="http://schemas.microsoft.com/office/drawing/2014/main" id="{8A69EA84-AD7D-1FD2-6DA2-0737930EF926}"/>
                </a:ext>
              </a:extLst>
            </p:cNvPr>
            <p:cNvSpPr/>
            <p:nvPr/>
          </p:nvSpPr>
          <p:spPr>
            <a:xfrm>
              <a:off x="5333125" y="4758925"/>
              <a:ext cx="88975" cy="130975"/>
            </a:xfrm>
            <a:custGeom>
              <a:avLst/>
              <a:gdLst/>
              <a:ahLst/>
              <a:cxnLst/>
              <a:rect l="l" t="t" r="r" b="b"/>
              <a:pathLst>
                <a:path w="3559" h="5239" extrusionOk="0">
                  <a:moveTo>
                    <a:pt x="3558" y="1593"/>
                  </a:moveTo>
                  <a:cubicBezTo>
                    <a:pt x="3558" y="2727"/>
                    <a:pt x="2762" y="4106"/>
                    <a:pt x="1780" y="4672"/>
                  </a:cubicBezTo>
                  <a:cubicBezTo>
                    <a:pt x="799" y="5238"/>
                    <a:pt x="1" y="4780"/>
                    <a:pt x="1" y="3646"/>
                  </a:cubicBezTo>
                  <a:cubicBezTo>
                    <a:pt x="1" y="2512"/>
                    <a:pt x="797" y="1134"/>
                    <a:pt x="1780" y="567"/>
                  </a:cubicBezTo>
                  <a:cubicBezTo>
                    <a:pt x="2764" y="1"/>
                    <a:pt x="3558" y="459"/>
                    <a:pt x="3558" y="1593"/>
                  </a:cubicBezTo>
                  <a:close/>
                </a:path>
              </a:pathLst>
            </a:custGeom>
            <a:gradFill>
              <a:gsLst>
                <a:gs pos="0">
                  <a:srgbClr val="80E0FF"/>
                </a:gs>
                <a:gs pos="100000">
                  <a:srgbClr val="3E22BC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" name="Google Shape;1819;p52">
              <a:extLst>
                <a:ext uri="{FF2B5EF4-FFF2-40B4-BE49-F238E27FC236}">
                  <a16:creationId xmlns:a16="http://schemas.microsoft.com/office/drawing/2014/main" id="{F4FF184B-5320-A7E8-09A1-2ADB5375CA18}"/>
                </a:ext>
              </a:extLst>
            </p:cNvPr>
            <p:cNvSpPr/>
            <p:nvPr/>
          </p:nvSpPr>
          <p:spPr>
            <a:xfrm>
              <a:off x="5563425" y="4625975"/>
              <a:ext cx="88925" cy="131000"/>
            </a:xfrm>
            <a:custGeom>
              <a:avLst/>
              <a:gdLst/>
              <a:ahLst/>
              <a:cxnLst/>
              <a:rect l="l" t="t" r="r" b="b"/>
              <a:pathLst>
                <a:path w="3557" h="5240" extrusionOk="0">
                  <a:moveTo>
                    <a:pt x="3557" y="1593"/>
                  </a:moveTo>
                  <a:cubicBezTo>
                    <a:pt x="3557" y="2727"/>
                    <a:pt x="2760" y="4106"/>
                    <a:pt x="1779" y="4672"/>
                  </a:cubicBezTo>
                  <a:cubicBezTo>
                    <a:pt x="797" y="5240"/>
                    <a:pt x="1" y="4780"/>
                    <a:pt x="1" y="3646"/>
                  </a:cubicBezTo>
                  <a:cubicBezTo>
                    <a:pt x="1" y="2512"/>
                    <a:pt x="797" y="1134"/>
                    <a:pt x="1779" y="567"/>
                  </a:cubicBezTo>
                  <a:cubicBezTo>
                    <a:pt x="2762" y="0"/>
                    <a:pt x="3557" y="459"/>
                    <a:pt x="3557" y="1593"/>
                  </a:cubicBezTo>
                  <a:close/>
                </a:path>
              </a:pathLst>
            </a:custGeom>
            <a:gradFill>
              <a:gsLst>
                <a:gs pos="0">
                  <a:srgbClr val="80E0FF"/>
                </a:gs>
                <a:gs pos="100000">
                  <a:srgbClr val="3E22BC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" name="Google Shape;1820;p52">
              <a:extLst>
                <a:ext uri="{FF2B5EF4-FFF2-40B4-BE49-F238E27FC236}">
                  <a16:creationId xmlns:a16="http://schemas.microsoft.com/office/drawing/2014/main" id="{45B9A532-3120-3637-2545-AA6533F23190}"/>
                </a:ext>
              </a:extLst>
            </p:cNvPr>
            <p:cNvSpPr/>
            <p:nvPr/>
          </p:nvSpPr>
          <p:spPr>
            <a:xfrm>
              <a:off x="5793675" y="4493025"/>
              <a:ext cx="88975" cy="130975"/>
            </a:xfrm>
            <a:custGeom>
              <a:avLst/>
              <a:gdLst/>
              <a:ahLst/>
              <a:cxnLst/>
              <a:rect l="l" t="t" r="r" b="b"/>
              <a:pathLst>
                <a:path w="3559" h="5239" extrusionOk="0">
                  <a:moveTo>
                    <a:pt x="3558" y="1593"/>
                  </a:moveTo>
                  <a:cubicBezTo>
                    <a:pt x="3558" y="2727"/>
                    <a:pt x="2762" y="4106"/>
                    <a:pt x="1780" y="4672"/>
                  </a:cubicBezTo>
                  <a:cubicBezTo>
                    <a:pt x="799" y="5238"/>
                    <a:pt x="1" y="4779"/>
                    <a:pt x="1" y="3646"/>
                  </a:cubicBezTo>
                  <a:cubicBezTo>
                    <a:pt x="1" y="2512"/>
                    <a:pt x="797" y="1134"/>
                    <a:pt x="1780" y="566"/>
                  </a:cubicBezTo>
                  <a:cubicBezTo>
                    <a:pt x="2764" y="0"/>
                    <a:pt x="3558" y="459"/>
                    <a:pt x="3558" y="1593"/>
                  </a:cubicBezTo>
                  <a:close/>
                </a:path>
              </a:pathLst>
            </a:custGeom>
            <a:gradFill>
              <a:gsLst>
                <a:gs pos="0">
                  <a:srgbClr val="80E0FF"/>
                </a:gs>
                <a:gs pos="100000">
                  <a:srgbClr val="3E22BC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" name="Google Shape;1821;p52">
              <a:extLst>
                <a:ext uri="{FF2B5EF4-FFF2-40B4-BE49-F238E27FC236}">
                  <a16:creationId xmlns:a16="http://schemas.microsoft.com/office/drawing/2014/main" id="{8575B2A6-D6FE-9713-87AF-945FE324C01C}"/>
                </a:ext>
              </a:extLst>
            </p:cNvPr>
            <p:cNvSpPr/>
            <p:nvPr/>
          </p:nvSpPr>
          <p:spPr>
            <a:xfrm>
              <a:off x="6019650" y="4361050"/>
              <a:ext cx="97600" cy="128925"/>
            </a:xfrm>
            <a:custGeom>
              <a:avLst/>
              <a:gdLst/>
              <a:ahLst/>
              <a:cxnLst/>
              <a:rect l="l" t="t" r="r" b="b"/>
              <a:pathLst>
                <a:path w="3904" h="5157" extrusionOk="0">
                  <a:moveTo>
                    <a:pt x="3209" y="402"/>
                  </a:moveTo>
                  <a:cubicBezTo>
                    <a:pt x="3904" y="803"/>
                    <a:pt x="3904" y="2103"/>
                    <a:pt x="3209" y="3305"/>
                  </a:cubicBezTo>
                  <a:cubicBezTo>
                    <a:pt x="2515" y="4507"/>
                    <a:pt x="1389" y="5157"/>
                    <a:pt x="694" y="4757"/>
                  </a:cubicBezTo>
                  <a:cubicBezTo>
                    <a:pt x="1" y="4356"/>
                    <a:pt x="1" y="3055"/>
                    <a:pt x="694" y="1853"/>
                  </a:cubicBezTo>
                  <a:cubicBezTo>
                    <a:pt x="1389" y="651"/>
                    <a:pt x="2514" y="1"/>
                    <a:pt x="3209" y="402"/>
                  </a:cubicBezTo>
                  <a:close/>
                </a:path>
              </a:pathLst>
            </a:custGeom>
            <a:gradFill>
              <a:gsLst>
                <a:gs pos="0">
                  <a:srgbClr val="80E0FF"/>
                </a:gs>
                <a:gs pos="100000">
                  <a:srgbClr val="3E22BC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" name="Google Shape;1822;p52">
              <a:extLst>
                <a:ext uri="{FF2B5EF4-FFF2-40B4-BE49-F238E27FC236}">
                  <a16:creationId xmlns:a16="http://schemas.microsoft.com/office/drawing/2014/main" id="{CC8D190D-C0CC-DEE7-38AC-2F3ABF801056}"/>
                </a:ext>
              </a:extLst>
            </p:cNvPr>
            <p:cNvSpPr/>
            <p:nvPr/>
          </p:nvSpPr>
          <p:spPr>
            <a:xfrm>
              <a:off x="1623900" y="4063425"/>
              <a:ext cx="2314825" cy="1353550"/>
            </a:xfrm>
            <a:custGeom>
              <a:avLst/>
              <a:gdLst/>
              <a:ahLst/>
              <a:cxnLst/>
              <a:rect l="l" t="t" r="r" b="b"/>
              <a:pathLst>
                <a:path w="92593" h="54142" extrusionOk="0">
                  <a:moveTo>
                    <a:pt x="67728" y="54142"/>
                  </a:moveTo>
                  <a:cubicBezTo>
                    <a:pt x="67602" y="54142"/>
                    <a:pt x="67480" y="54108"/>
                    <a:pt x="67372" y="54046"/>
                  </a:cubicBezTo>
                  <a:lnTo>
                    <a:pt x="474" y="15312"/>
                  </a:lnTo>
                  <a:cubicBezTo>
                    <a:pt x="0" y="15038"/>
                    <a:pt x="0" y="14356"/>
                    <a:pt x="474" y="14082"/>
                  </a:cubicBezTo>
                  <a:lnTo>
                    <a:pt x="24523" y="197"/>
                  </a:lnTo>
                  <a:cubicBezTo>
                    <a:pt x="24862" y="1"/>
                    <a:pt x="25296" y="117"/>
                    <a:pt x="25493" y="458"/>
                  </a:cubicBezTo>
                  <a:cubicBezTo>
                    <a:pt x="25690" y="797"/>
                    <a:pt x="25573" y="1231"/>
                    <a:pt x="25233" y="1428"/>
                  </a:cubicBezTo>
                  <a:lnTo>
                    <a:pt x="2250" y="14699"/>
                  </a:lnTo>
                  <a:lnTo>
                    <a:pt x="67728" y="52610"/>
                  </a:lnTo>
                  <a:lnTo>
                    <a:pt x="91421" y="38931"/>
                  </a:lnTo>
                  <a:cubicBezTo>
                    <a:pt x="91761" y="38731"/>
                    <a:pt x="92199" y="38847"/>
                    <a:pt x="92396" y="39189"/>
                  </a:cubicBezTo>
                  <a:cubicBezTo>
                    <a:pt x="92593" y="39530"/>
                    <a:pt x="92474" y="39966"/>
                    <a:pt x="92131" y="40161"/>
                  </a:cubicBezTo>
                  <a:lnTo>
                    <a:pt x="68084" y="54046"/>
                  </a:lnTo>
                  <a:cubicBezTo>
                    <a:pt x="67975" y="54108"/>
                    <a:pt x="67852" y="54142"/>
                    <a:pt x="67728" y="5414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8823"/>
                  </a:srgbClr>
                </a:gs>
                <a:gs pos="66000">
                  <a:srgbClr val="E354F7">
                    <a:alpha val="22352"/>
                  </a:srgbClr>
                </a:gs>
                <a:gs pos="100000">
                  <a:srgbClr val="10ECFF">
                    <a:alpha val="3372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" name="Google Shape;1823;p52">
              <a:extLst>
                <a:ext uri="{FF2B5EF4-FFF2-40B4-BE49-F238E27FC236}">
                  <a16:creationId xmlns:a16="http://schemas.microsoft.com/office/drawing/2014/main" id="{7EB30DFA-6DF7-192A-4DC6-0C4ABA9F11E8}"/>
                </a:ext>
              </a:extLst>
            </p:cNvPr>
            <p:cNvSpPr/>
            <p:nvPr/>
          </p:nvSpPr>
          <p:spPr>
            <a:xfrm>
              <a:off x="807000" y="3919500"/>
              <a:ext cx="1346275" cy="777300"/>
            </a:xfrm>
            <a:custGeom>
              <a:avLst/>
              <a:gdLst/>
              <a:ahLst/>
              <a:cxnLst/>
              <a:rect l="l" t="t" r="r" b="b"/>
              <a:pathLst>
                <a:path w="53851" h="31092" extrusionOk="0">
                  <a:moveTo>
                    <a:pt x="40203" y="7880"/>
                  </a:moveTo>
                  <a:cubicBezTo>
                    <a:pt x="39261" y="7337"/>
                    <a:pt x="38243" y="6863"/>
                    <a:pt x="37169" y="6459"/>
                  </a:cubicBezTo>
                  <a:lnTo>
                    <a:pt x="39360" y="1740"/>
                  </a:lnTo>
                  <a:lnTo>
                    <a:pt x="28113" y="1"/>
                  </a:lnTo>
                  <a:lnTo>
                    <a:pt x="25923" y="4721"/>
                  </a:lnTo>
                  <a:cubicBezTo>
                    <a:pt x="23339" y="4801"/>
                    <a:pt x="20779" y="5188"/>
                    <a:pt x="18419" y="5880"/>
                  </a:cubicBezTo>
                  <a:lnTo>
                    <a:pt x="12435" y="2426"/>
                  </a:lnTo>
                  <a:lnTo>
                    <a:pt x="4201" y="7179"/>
                  </a:lnTo>
                  <a:lnTo>
                    <a:pt x="10185" y="10634"/>
                  </a:lnTo>
                  <a:cubicBezTo>
                    <a:pt x="8985" y="11996"/>
                    <a:pt x="8314" y="13475"/>
                    <a:pt x="8176" y="14966"/>
                  </a:cubicBezTo>
                  <a:lnTo>
                    <a:pt x="0" y="16232"/>
                  </a:lnTo>
                  <a:lnTo>
                    <a:pt x="3014" y="22725"/>
                  </a:lnTo>
                  <a:lnTo>
                    <a:pt x="11187" y="21461"/>
                  </a:lnTo>
                  <a:cubicBezTo>
                    <a:pt x="11887" y="22080"/>
                    <a:pt x="12706" y="22667"/>
                    <a:pt x="13649" y="23211"/>
                  </a:cubicBezTo>
                  <a:cubicBezTo>
                    <a:pt x="14590" y="23756"/>
                    <a:pt x="15608" y="24228"/>
                    <a:pt x="16681" y="24632"/>
                  </a:cubicBezTo>
                  <a:lnTo>
                    <a:pt x="14492" y="29351"/>
                  </a:lnTo>
                  <a:lnTo>
                    <a:pt x="25738" y="31092"/>
                  </a:lnTo>
                  <a:lnTo>
                    <a:pt x="27929" y="26372"/>
                  </a:lnTo>
                  <a:cubicBezTo>
                    <a:pt x="30513" y="26291"/>
                    <a:pt x="33073" y="25904"/>
                    <a:pt x="35433" y="25212"/>
                  </a:cubicBezTo>
                  <a:lnTo>
                    <a:pt x="41417" y="28667"/>
                  </a:lnTo>
                  <a:lnTo>
                    <a:pt x="49649" y="23913"/>
                  </a:lnTo>
                  <a:lnTo>
                    <a:pt x="43665" y="20459"/>
                  </a:lnTo>
                  <a:cubicBezTo>
                    <a:pt x="44866" y="19096"/>
                    <a:pt x="45536" y="17617"/>
                    <a:pt x="45674" y="16126"/>
                  </a:cubicBezTo>
                  <a:lnTo>
                    <a:pt x="53850" y="14860"/>
                  </a:lnTo>
                  <a:lnTo>
                    <a:pt x="50838" y="8368"/>
                  </a:lnTo>
                  <a:lnTo>
                    <a:pt x="42664" y="9632"/>
                  </a:lnTo>
                  <a:cubicBezTo>
                    <a:pt x="41964" y="9011"/>
                    <a:pt x="41145" y="8425"/>
                    <a:pt x="40203" y="7880"/>
                  </a:cubicBezTo>
                  <a:close/>
                  <a:moveTo>
                    <a:pt x="33598" y="19397"/>
                  </a:moveTo>
                  <a:cubicBezTo>
                    <a:pt x="29912" y="21524"/>
                    <a:pt x="23938" y="21524"/>
                    <a:pt x="20254" y="19397"/>
                  </a:cubicBezTo>
                  <a:cubicBezTo>
                    <a:pt x="16569" y="17270"/>
                    <a:pt x="16569" y="13820"/>
                    <a:pt x="20254" y="11693"/>
                  </a:cubicBezTo>
                  <a:cubicBezTo>
                    <a:pt x="23938" y="9567"/>
                    <a:pt x="29912" y="9567"/>
                    <a:pt x="33597" y="11693"/>
                  </a:cubicBezTo>
                  <a:cubicBezTo>
                    <a:pt x="37281" y="13820"/>
                    <a:pt x="37283" y="17270"/>
                    <a:pt x="33598" y="19397"/>
                  </a:cubicBezTo>
                  <a:close/>
                </a:path>
              </a:pathLst>
            </a:custGeom>
            <a:gradFill>
              <a:gsLst>
                <a:gs pos="0">
                  <a:srgbClr val="10ECFF"/>
                </a:gs>
                <a:gs pos="50000">
                  <a:srgbClr val="E354F7"/>
                </a:gs>
                <a:gs pos="100000">
                  <a:srgbClr val="FF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" name="Google Shape;1824;p52">
              <a:extLst>
                <a:ext uri="{FF2B5EF4-FFF2-40B4-BE49-F238E27FC236}">
                  <a16:creationId xmlns:a16="http://schemas.microsoft.com/office/drawing/2014/main" id="{29C5E142-C97C-862C-E7FC-7687D4F621E5}"/>
                </a:ext>
              </a:extLst>
            </p:cNvPr>
            <p:cNvSpPr/>
            <p:nvPr/>
          </p:nvSpPr>
          <p:spPr>
            <a:xfrm>
              <a:off x="1225075" y="4158650"/>
              <a:ext cx="512875" cy="227625"/>
            </a:xfrm>
            <a:custGeom>
              <a:avLst/>
              <a:gdLst/>
              <a:ahLst/>
              <a:cxnLst/>
              <a:rect l="l" t="t" r="r" b="b"/>
              <a:pathLst>
                <a:path w="20515" h="9105" extrusionOk="0">
                  <a:moveTo>
                    <a:pt x="17930" y="9105"/>
                  </a:moveTo>
                  <a:cubicBezTo>
                    <a:pt x="20514" y="6979"/>
                    <a:pt x="20163" y="4027"/>
                    <a:pt x="16875" y="2127"/>
                  </a:cubicBezTo>
                  <a:cubicBezTo>
                    <a:pt x="13190" y="1"/>
                    <a:pt x="7215" y="1"/>
                    <a:pt x="3531" y="2127"/>
                  </a:cubicBezTo>
                  <a:cubicBezTo>
                    <a:pt x="592" y="3824"/>
                    <a:pt x="0" y="6360"/>
                    <a:pt x="1747" y="8396"/>
                  </a:cubicBezTo>
                  <a:cubicBezTo>
                    <a:pt x="2191" y="7879"/>
                    <a:pt x="2784" y="7394"/>
                    <a:pt x="3531" y="6963"/>
                  </a:cubicBezTo>
                  <a:cubicBezTo>
                    <a:pt x="7215" y="4834"/>
                    <a:pt x="13190" y="4834"/>
                    <a:pt x="16875" y="6963"/>
                  </a:cubicBezTo>
                  <a:cubicBezTo>
                    <a:pt x="17621" y="7393"/>
                    <a:pt x="18213" y="7879"/>
                    <a:pt x="18658" y="8396"/>
                  </a:cubicBezTo>
                  <a:cubicBezTo>
                    <a:pt x="18436" y="8652"/>
                    <a:pt x="18192" y="8890"/>
                    <a:pt x="17930" y="9105"/>
                  </a:cubicBezTo>
                  <a:close/>
                </a:path>
              </a:pathLst>
            </a:custGeom>
            <a:solidFill>
              <a:srgbClr val="E35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" name="Google Shape;1825;p52">
              <a:extLst>
                <a:ext uri="{FF2B5EF4-FFF2-40B4-BE49-F238E27FC236}">
                  <a16:creationId xmlns:a16="http://schemas.microsoft.com/office/drawing/2014/main" id="{C2117E58-37A8-1B72-CC24-4CA55F62DCF6}"/>
                </a:ext>
              </a:extLst>
            </p:cNvPr>
            <p:cNvSpPr/>
            <p:nvPr/>
          </p:nvSpPr>
          <p:spPr>
            <a:xfrm>
              <a:off x="807000" y="4326375"/>
              <a:ext cx="417025" cy="326900"/>
            </a:xfrm>
            <a:custGeom>
              <a:avLst/>
              <a:gdLst/>
              <a:ahLst/>
              <a:cxnLst/>
              <a:rect l="l" t="t" r="r" b="b"/>
              <a:pathLst>
                <a:path w="16681" h="13076" extrusionOk="0">
                  <a:moveTo>
                    <a:pt x="13649" y="6936"/>
                  </a:moveTo>
                  <a:cubicBezTo>
                    <a:pt x="12706" y="6392"/>
                    <a:pt x="11887" y="5805"/>
                    <a:pt x="11187" y="5186"/>
                  </a:cubicBezTo>
                  <a:lnTo>
                    <a:pt x="3014" y="6450"/>
                  </a:lnTo>
                  <a:lnTo>
                    <a:pt x="21" y="1"/>
                  </a:lnTo>
                  <a:lnTo>
                    <a:pt x="0" y="4"/>
                  </a:lnTo>
                  <a:lnTo>
                    <a:pt x="21" y="49"/>
                  </a:lnTo>
                  <a:lnTo>
                    <a:pt x="0" y="52"/>
                  </a:lnTo>
                  <a:lnTo>
                    <a:pt x="21" y="98"/>
                  </a:lnTo>
                  <a:lnTo>
                    <a:pt x="0" y="101"/>
                  </a:lnTo>
                  <a:lnTo>
                    <a:pt x="21" y="145"/>
                  </a:lnTo>
                  <a:lnTo>
                    <a:pt x="0" y="148"/>
                  </a:lnTo>
                  <a:lnTo>
                    <a:pt x="21" y="192"/>
                  </a:lnTo>
                  <a:lnTo>
                    <a:pt x="0" y="195"/>
                  </a:lnTo>
                  <a:lnTo>
                    <a:pt x="21" y="240"/>
                  </a:lnTo>
                  <a:lnTo>
                    <a:pt x="0" y="243"/>
                  </a:lnTo>
                  <a:lnTo>
                    <a:pt x="21" y="287"/>
                  </a:lnTo>
                  <a:lnTo>
                    <a:pt x="0" y="290"/>
                  </a:lnTo>
                  <a:lnTo>
                    <a:pt x="21" y="335"/>
                  </a:lnTo>
                  <a:lnTo>
                    <a:pt x="0" y="338"/>
                  </a:lnTo>
                  <a:lnTo>
                    <a:pt x="21" y="384"/>
                  </a:lnTo>
                  <a:lnTo>
                    <a:pt x="0" y="387"/>
                  </a:lnTo>
                  <a:lnTo>
                    <a:pt x="21" y="431"/>
                  </a:lnTo>
                  <a:lnTo>
                    <a:pt x="0" y="434"/>
                  </a:lnTo>
                  <a:lnTo>
                    <a:pt x="21" y="479"/>
                  </a:lnTo>
                  <a:lnTo>
                    <a:pt x="0" y="482"/>
                  </a:lnTo>
                  <a:lnTo>
                    <a:pt x="21" y="526"/>
                  </a:lnTo>
                  <a:lnTo>
                    <a:pt x="0" y="531"/>
                  </a:lnTo>
                  <a:lnTo>
                    <a:pt x="21" y="575"/>
                  </a:lnTo>
                  <a:lnTo>
                    <a:pt x="0" y="578"/>
                  </a:lnTo>
                  <a:lnTo>
                    <a:pt x="21" y="623"/>
                  </a:lnTo>
                  <a:lnTo>
                    <a:pt x="0" y="628"/>
                  </a:lnTo>
                  <a:lnTo>
                    <a:pt x="21" y="671"/>
                  </a:lnTo>
                  <a:lnTo>
                    <a:pt x="0" y="675"/>
                  </a:lnTo>
                  <a:lnTo>
                    <a:pt x="21" y="720"/>
                  </a:lnTo>
                  <a:lnTo>
                    <a:pt x="0" y="721"/>
                  </a:lnTo>
                  <a:lnTo>
                    <a:pt x="21" y="767"/>
                  </a:lnTo>
                  <a:lnTo>
                    <a:pt x="0" y="770"/>
                  </a:lnTo>
                  <a:lnTo>
                    <a:pt x="21" y="814"/>
                  </a:lnTo>
                  <a:lnTo>
                    <a:pt x="0" y="817"/>
                  </a:lnTo>
                  <a:lnTo>
                    <a:pt x="21" y="862"/>
                  </a:lnTo>
                  <a:lnTo>
                    <a:pt x="0" y="865"/>
                  </a:lnTo>
                  <a:lnTo>
                    <a:pt x="21" y="911"/>
                  </a:lnTo>
                  <a:lnTo>
                    <a:pt x="0" y="914"/>
                  </a:lnTo>
                  <a:lnTo>
                    <a:pt x="21" y="959"/>
                  </a:lnTo>
                  <a:lnTo>
                    <a:pt x="0" y="962"/>
                  </a:lnTo>
                  <a:lnTo>
                    <a:pt x="21" y="1006"/>
                  </a:lnTo>
                  <a:lnTo>
                    <a:pt x="0" y="1009"/>
                  </a:lnTo>
                  <a:lnTo>
                    <a:pt x="21" y="1053"/>
                  </a:lnTo>
                  <a:lnTo>
                    <a:pt x="0" y="1056"/>
                  </a:lnTo>
                  <a:lnTo>
                    <a:pt x="21" y="1101"/>
                  </a:lnTo>
                  <a:lnTo>
                    <a:pt x="0" y="1104"/>
                  </a:lnTo>
                  <a:lnTo>
                    <a:pt x="21" y="1148"/>
                  </a:lnTo>
                  <a:lnTo>
                    <a:pt x="0" y="1153"/>
                  </a:lnTo>
                  <a:lnTo>
                    <a:pt x="21" y="1197"/>
                  </a:lnTo>
                  <a:lnTo>
                    <a:pt x="0" y="1200"/>
                  </a:lnTo>
                  <a:lnTo>
                    <a:pt x="21" y="1245"/>
                  </a:lnTo>
                  <a:lnTo>
                    <a:pt x="0" y="1248"/>
                  </a:lnTo>
                  <a:lnTo>
                    <a:pt x="21" y="1292"/>
                  </a:lnTo>
                  <a:lnTo>
                    <a:pt x="0" y="1295"/>
                  </a:lnTo>
                  <a:lnTo>
                    <a:pt x="21" y="1341"/>
                  </a:lnTo>
                  <a:lnTo>
                    <a:pt x="0" y="1344"/>
                  </a:lnTo>
                  <a:lnTo>
                    <a:pt x="21" y="1389"/>
                  </a:lnTo>
                  <a:lnTo>
                    <a:pt x="0" y="1392"/>
                  </a:lnTo>
                  <a:lnTo>
                    <a:pt x="21" y="1436"/>
                  </a:lnTo>
                  <a:lnTo>
                    <a:pt x="0" y="1441"/>
                  </a:lnTo>
                  <a:lnTo>
                    <a:pt x="21" y="1486"/>
                  </a:lnTo>
                  <a:lnTo>
                    <a:pt x="0" y="1489"/>
                  </a:lnTo>
                  <a:lnTo>
                    <a:pt x="21" y="1533"/>
                  </a:lnTo>
                  <a:lnTo>
                    <a:pt x="0" y="1536"/>
                  </a:lnTo>
                  <a:lnTo>
                    <a:pt x="21" y="1580"/>
                  </a:lnTo>
                  <a:lnTo>
                    <a:pt x="0" y="1583"/>
                  </a:lnTo>
                  <a:lnTo>
                    <a:pt x="21" y="1628"/>
                  </a:lnTo>
                  <a:lnTo>
                    <a:pt x="0" y="1631"/>
                  </a:lnTo>
                  <a:lnTo>
                    <a:pt x="21" y="1675"/>
                  </a:lnTo>
                  <a:lnTo>
                    <a:pt x="0" y="1678"/>
                  </a:lnTo>
                  <a:lnTo>
                    <a:pt x="21" y="1725"/>
                  </a:lnTo>
                  <a:lnTo>
                    <a:pt x="0" y="1728"/>
                  </a:lnTo>
                  <a:lnTo>
                    <a:pt x="21" y="1772"/>
                  </a:lnTo>
                  <a:lnTo>
                    <a:pt x="0" y="1775"/>
                  </a:lnTo>
                  <a:lnTo>
                    <a:pt x="21" y="1819"/>
                  </a:lnTo>
                  <a:lnTo>
                    <a:pt x="0" y="1822"/>
                  </a:lnTo>
                  <a:lnTo>
                    <a:pt x="21" y="1867"/>
                  </a:lnTo>
                  <a:lnTo>
                    <a:pt x="0" y="1870"/>
                  </a:lnTo>
                  <a:lnTo>
                    <a:pt x="21" y="1914"/>
                  </a:lnTo>
                  <a:lnTo>
                    <a:pt x="0" y="1917"/>
                  </a:lnTo>
                  <a:lnTo>
                    <a:pt x="21" y="1963"/>
                  </a:lnTo>
                  <a:lnTo>
                    <a:pt x="0" y="1966"/>
                  </a:lnTo>
                  <a:lnTo>
                    <a:pt x="21" y="2011"/>
                  </a:lnTo>
                  <a:lnTo>
                    <a:pt x="0" y="2014"/>
                  </a:lnTo>
                  <a:lnTo>
                    <a:pt x="21" y="2058"/>
                  </a:lnTo>
                  <a:lnTo>
                    <a:pt x="0" y="2061"/>
                  </a:lnTo>
                  <a:lnTo>
                    <a:pt x="21" y="2107"/>
                  </a:lnTo>
                  <a:lnTo>
                    <a:pt x="0" y="2110"/>
                  </a:lnTo>
                  <a:lnTo>
                    <a:pt x="21" y="2154"/>
                  </a:lnTo>
                  <a:lnTo>
                    <a:pt x="0" y="2158"/>
                  </a:lnTo>
                  <a:lnTo>
                    <a:pt x="21" y="2202"/>
                  </a:lnTo>
                  <a:lnTo>
                    <a:pt x="0" y="2205"/>
                  </a:lnTo>
                  <a:lnTo>
                    <a:pt x="21" y="2250"/>
                  </a:lnTo>
                  <a:lnTo>
                    <a:pt x="0" y="2255"/>
                  </a:lnTo>
                  <a:lnTo>
                    <a:pt x="21" y="2299"/>
                  </a:lnTo>
                  <a:lnTo>
                    <a:pt x="0" y="2302"/>
                  </a:lnTo>
                  <a:lnTo>
                    <a:pt x="21" y="2347"/>
                  </a:lnTo>
                  <a:lnTo>
                    <a:pt x="0" y="2349"/>
                  </a:lnTo>
                  <a:lnTo>
                    <a:pt x="21" y="2394"/>
                  </a:lnTo>
                  <a:lnTo>
                    <a:pt x="0" y="2397"/>
                  </a:lnTo>
                  <a:lnTo>
                    <a:pt x="21" y="2441"/>
                  </a:lnTo>
                  <a:lnTo>
                    <a:pt x="0" y="2444"/>
                  </a:lnTo>
                  <a:lnTo>
                    <a:pt x="21" y="2490"/>
                  </a:lnTo>
                  <a:lnTo>
                    <a:pt x="0" y="2493"/>
                  </a:lnTo>
                  <a:lnTo>
                    <a:pt x="21" y="2538"/>
                  </a:lnTo>
                  <a:lnTo>
                    <a:pt x="0" y="2541"/>
                  </a:lnTo>
                  <a:lnTo>
                    <a:pt x="21" y="2586"/>
                  </a:lnTo>
                  <a:lnTo>
                    <a:pt x="0" y="2590"/>
                  </a:lnTo>
                  <a:lnTo>
                    <a:pt x="21" y="2633"/>
                  </a:lnTo>
                  <a:lnTo>
                    <a:pt x="0" y="2636"/>
                  </a:lnTo>
                  <a:lnTo>
                    <a:pt x="21" y="2682"/>
                  </a:lnTo>
                  <a:lnTo>
                    <a:pt x="0" y="2685"/>
                  </a:lnTo>
                  <a:lnTo>
                    <a:pt x="21" y="2729"/>
                  </a:lnTo>
                  <a:lnTo>
                    <a:pt x="0" y="2733"/>
                  </a:lnTo>
                  <a:lnTo>
                    <a:pt x="21" y="2777"/>
                  </a:lnTo>
                  <a:lnTo>
                    <a:pt x="0" y="2780"/>
                  </a:lnTo>
                  <a:lnTo>
                    <a:pt x="21" y="2826"/>
                  </a:lnTo>
                  <a:lnTo>
                    <a:pt x="0" y="2829"/>
                  </a:lnTo>
                  <a:lnTo>
                    <a:pt x="21" y="2873"/>
                  </a:lnTo>
                  <a:lnTo>
                    <a:pt x="0" y="2876"/>
                  </a:lnTo>
                  <a:lnTo>
                    <a:pt x="21" y="2921"/>
                  </a:lnTo>
                  <a:lnTo>
                    <a:pt x="0" y="2924"/>
                  </a:lnTo>
                  <a:lnTo>
                    <a:pt x="21" y="2969"/>
                  </a:lnTo>
                  <a:lnTo>
                    <a:pt x="0" y="2973"/>
                  </a:lnTo>
                  <a:lnTo>
                    <a:pt x="21" y="3016"/>
                  </a:lnTo>
                  <a:lnTo>
                    <a:pt x="0" y="3019"/>
                  </a:lnTo>
                  <a:lnTo>
                    <a:pt x="21" y="3065"/>
                  </a:lnTo>
                  <a:lnTo>
                    <a:pt x="0" y="3068"/>
                  </a:lnTo>
                  <a:lnTo>
                    <a:pt x="21" y="3113"/>
                  </a:lnTo>
                  <a:lnTo>
                    <a:pt x="0" y="3116"/>
                  </a:lnTo>
                  <a:lnTo>
                    <a:pt x="21" y="3160"/>
                  </a:lnTo>
                  <a:lnTo>
                    <a:pt x="0" y="3163"/>
                  </a:lnTo>
                  <a:lnTo>
                    <a:pt x="21" y="3207"/>
                  </a:lnTo>
                  <a:lnTo>
                    <a:pt x="0" y="3210"/>
                  </a:lnTo>
                  <a:lnTo>
                    <a:pt x="21" y="3256"/>
                  </a:lnTo>
                  <a:lnTo>
                    <a:pt x="0" y="3259"/>
                  </a:lnTo>
                  <a:lnTo>
                    <a:pt x="21" y="3303"/>
                  </a:lnTo>
                  <a:lnTo>
                    <a:pt x="0" y="3306"/>
                  </a:lnTo>
                  <a:lnTo>
                    <a:pt x="21" y="3352"/>
                  </a:lnTo>
                  <a:lnTo>
                    <a:pt x="0" y="3356"/>
                  </a:lnTo>
                  <a:lnTo>
                    <a:pt x="21" y="3399"/>
                  </a:lnTo>
                  <a:lnTo>
                    <a:pt x="0" y="3402"/>
                  </a:lnTo>
                  <a:lnTo>
                    <a:pt x="21" y="3448"/>
                  </a:lnTo>
                  <a:lnTo>
                    <a:pt x="0" y="3451"/>
                  </a:lnTo>
                  <a:lnTo>
                    <a:pt x="21" y="3495"/>
                  </a:lnTo>
                  <a:lnTo>
                    <a:pt x="0" y="3498"/>
                  </a:lnTo>
                  <a:lnTo>
                    <a:pt x="21" y="3543"/>
                  </a:lnTo>
                  <a:lnTo>
                    <a:pt x="0" y="3546"/>
                  </a:lnTo>
                  <a:lnTo>
                    <a:pt x="21" y="3592"/>
                  </a:lnTo>
                  <a:lnTo>
                    <a:pt x="0" y="3595"/>
                  </a:lnTo>
                  <a:lnTo>
                    <a:pt x="21" y="3639"/>
                  </a:lnTo>
                  <a:lnTo>
                    <a:pt x="0" y="3642"/>
                  </a:lnTo>
                  <a:lnTo>
                    <a:pt x="21" y="3687"/>
                  </a:lnTo>
                  <a:lnTo>
                    <a:pt x="0" y="3690"/>
                  </a:lnTo>
                  <a:lnTo>
                    <a:pt x="21" y="3734"/>
                  </a:lnTo>
                  <a:lnTo>
                    <a:pt x="0" y="3739"/>
                  </a:lnTo>
                  <a:lnTo>
                    <a:pt x="21" y="3782"/>
                  </a:lnTo>
                  <a:lnTo>
                    <a:pt x="0" y="3785"/>
                  </a:lnTo>
                  <a:lnTo>
                    <a:pt x="21" y="3831"/>
                  </a:lnTo>
                  <a:lnTo>
                    <a:pt x="0" y="3834"/>
                  </a:lnTo>
                  <a:lnTo>
                    <a:pt x="21" y="3878"/>
                  </a:lnTo>
                  <a:lnTo>
                    <a:pt x="0" y="3882"/>
                  </a:lnTo>
                  <a:lnTo>
                    <a:pt x="21" y="3926"/>
                  </a:lnTo>
                  <a:lnTo>
                    <a:pt x="0" y="3929"/>
                  </a:lnTo>
                  <a:lnTo>
                    <a:pt x="21" y="3975"/>
                  </a:lnTo>
                  <a:lnTo>
                    <a:pt x="0" y="3976"/>
                  </a:lnTo>
                  <a:lnTo>
                    <a:pt x="21" y="4022"/>
                  </a:lnTo>
                  <a:lnTo>
                    <a:pt x="0" y="4025"/>
                  </a:lnTo>
                  <a:lnTo>
                    <a:pt x="21" y="4069"/>
                  </a:lnTo>
                  <a:lnTo>
                    <a:pt x="0" y="4072"/>
                  </a:lnTo>
                  <a:lnTo>
                    <a:pt x="21" y="4117"/>
                  </a:lnTo>
                  <a:lnTo>
                    <a:pt x="0" y="4120"/>
                  </a:lnTo>
                  <a:lnTo>
                    <a:pt x="21" y="4165"/>
                  </a:lnTo>
                  <a:lnTo>
                    <a:pt x="0" y="4168"/>
                  </a:lnTo>
                  <a:lnTo>
                    <a:pt x="21" y="4214"/>
                  </a:lnTo>
                  <a:lnTo>
                    <a:pt x="0" y="4217"/>
                  </a:lnTo>
                  <a:lnTo>
                    <a:pt x="21" y="4261"/>
                  </a:lnTo>
                  <a:lnTo>
                    <a:pt x="0" y="4264"/>
                  </a:lnTo>
                  <a:lnTo>
                    <a:pt x="21" y="4309"/>
                  </a:lnTo>
                  <a:lnTo>
                    <a:pt x="0" y="4312"/>
                  </a:lnTo>
                  <a:lnTo>
                    <a:pt x="21" y="4358"/>
                  </a:lnTo>
                  <a:lnTo>
                    <a:pt x="0" y="4361"/>
                  </a:lnTo>
                  <a:lnTo>
                    <a:pt x="21" y="4405"/>
                  </a:lnTo>
                  <a:lnTo>
                    <a:pt x="0" y="4408"/>
                  </a:lnTo>
                  <a:lnTo>
                    <a:pt x="21" y="4453"/>
                  </a:lnTo>
                  <a:lnTo>
                    <a:pt x="0" y="4456"/>
                  </a:lnTo>
                  <a:lnTo>
                    <a:pt x="21" y="4500"/>
                  </a:lnTo>
                  <a:lnTo>
                    <a:pt x="0" y="4503"/>
                  </a:lnTo>
                  <a:lnTo>
                    <a:pt x="21" y="4548"/>
                  </a:lnTo>
                  <a:lnTo>
                    <a:pt x="0" y="4551"/>
                  </a:lnTo>
                  <a:lnTo>
                    <a:pt x="21" y="4597"/>
                  </a:lnTo>
                  <a:lnTo>
                    <a:pt x="0" y="4600"/>
                  </a:lnTo>
                  <a:lnTo>
                    <a:pt x="21" y="4644"/>
                  </a:lnTo>
                  <a:lnTo>
                    <a:pt x="0" y="4647"/>
                  </a:lnTo>
                  <a:lnTo>
                    <a:pt x="21" y="4692"/>
                  </a:lnTo>
                  <a:lnTo>
                    <a:pt x="0" y="4695"/>
                  </a:lnTo>
                  <a:lnTo>
                    <a:pt x="21" y="4741"/>
                  </a:lnTo>
                  <a:lnTo>
                    <a:pt x="0" y="4744"/>
                  </a:lnTo>
                  <a:lnTo>
                    <a:pt x="21" y="4788"/>
                  </a:lnTo>
                  <a:lnTo>
                    <a:pt x="0" y="4791"/>
                  </a:lnTo>
                  <a:lnTo>
                    <a:pt x="3014" y="11283"/>
                  </a:lnTo>
                  <a:lnTo>
                    <a:pt x="11187" y="10018"/>
                  </a:lnTo>
                  <a:cubicBezTo>
                    <a:pt x="11887" y="10639"/>
                    <a:pt x="12706" y="11226"/>
                    <a:pt x="13649" y="11769"/>
                  </a:cubicBezTo>
                  <a:cubicBezTo>
                    <a:pt x="14024" y="11987"/>
                    <a:pt x="14415" y="12189"/>
                    <a:pt x="14813" y="12383"/>
                  </a:cubicBezTo>
                  <a:lnTo>
                    <a:pt x="14490" y="13076"/>
                  </a:lnTo>
                  <a:lnTo>
                    <a:pt x="16681" y="8356"/>
                  </a:lnTo>
                  <a:cubicBezTo>
                    <a:pt x="15608" y="7953"/>
                    <a:pt x="14590" y="7481"/>
                    <a:pt x="13649" y="6936"/>
                  </a:cubicBezTo>
                  <a:close/>
                </a:path>
              </a:pathLst>
            </a:custGeom>
            <a:solidFill>
              <a:srgbClr val="E35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" name="Google Shape;1826;p52">
              <a:extLst>
                <a:ext uri="{FF2B5EF4-FFF2-40B4-BE49-F238E27FC236}">
                  <a16:creationId xmlns:a16="http://schemas.microsoft.com/office/drawing/2014/main" id="{7AB32D6A-FDB3-ECA5-D9AD-ED3C35C8C84C}"/>
                </a:ext>
              </a:extLst>
            </p:cNvPr>
            <p:cNvSpPr/>
            <p:nvPr/>
          </p:nvSpPr>
          <p:spPr>
            <a:xfrm>
              <a:off x="1169250" y="4517275"/>
              <a:ext cx="879000" cy="300375"/>
            </a:xfrm>
            <a:custGeom>
              <a:avLst/>
              <a:gdLst/>
              <a:ahLst/>
              <a:cxnLst/>
              <a:rect l="l" t="t" r="r" b="b"/>
              <a:pathLst>
                <a:path w="35160" h="12015" extrusionOk="0">
                  <a:moveTo>
                    <a:pt x="26927" y="4754"/>
                  </a:moveTo>
                  <a:lnTo>
                    <a:pt x="20943" y="1300"/>
                  </a:lnTo>
                  <a:cubicBezTo>
                    <a:pt x="18583" y="1993"/>
                    <a:pt x="16023" y="2380"/>
                    <a:pt x="13439" y="2459"/>
                  </a:cubicBezTo>
                  <a:lnTo>
                    <a:pt x="11248" y="7181"/>
                  </a:lnTo>
                  <a:lnTo>
                    <a:pt x="0" y="5440"/>
                  </a:lnTo>
                  <a:lnTo>
                    <a:pt x="22" y="5443"/>
                  </a:lnTo>
                  <a:lnTo>
                    <a:pt x="0" y="5487"/>
                  </a:lnTo>
                  <a:lnTo>
                    <a:pt x="22" y="5490"/>
                  </a:lnTo>
                  <a:lnTo>
                    <a:pt x="2" y="5537"/>
                  </a:lnTo>
                  <a:lnTo>
                    <a:pt x="22" y="5540"/>
                  </a:lnTo>
                  <a:lnTo>
                    <a:pt x="2" y="5585"/>
                  </a:lnTo>
                  <a:lnTo>
                    <a:pt x="22" y="5588"/>
                  </a:lnTo>
                  <a:lnTo>
                    <a:pt x="2" y="5632"/>
                  </a:lnTo>
                  <a:lnTo>
                    <a:pt x="22" y="5635"/>
                  </a:lnTo>
                  <a:lnTo>
                    <a:pt x="2" y="5679"/>
                  </a:lnTo>
                  <a:lnTo>
                    <a:pt x="22" y="5682"/>
                  </a:lnTo>
                  <a:lnTo>
                    <a:pt x="2" y="5727"/>
                  </a:lnTo>
                  <a:lnTo>
                    <a:pt x="22" y="5731"/>
                  </a:lnTo>
                  <a:lnTo>
                    <a:pt x="2" y="5774"/>
                  </a:lnTo>
                  <a:lnTo>
                    <a:pt x="22" y="5779"/>
                  </a:lnTo>
                  <a:lnTo>
                    <a:pt x="2" y="5823"/>
                  </a:lnTo>
                  <a:lnTo>
                    <a:pt x="22" y="5826"/>
                  </a:lnTo>
                  <a:lnTo>
                    <a:pt x="2" y="5871"/>
                  </a:lnTo>
                  <a:lnTo>
                    <a:pt x="22" y="5874"/>
                  </a:lnTo>
                  <a:lnTo>
                    <a:pt x="2" y="5918"/>
                  </a:lnTo>
                  <a:lnTo>
                    <a:pt x="22" y="5921"/>
                  </a:lnTo>
                  <a:lnTo>
                    <a:pt x="2" y="5967"/>
                  </a:lnTo>
                  <a:lnTo>
                    <a:pt x="22" y="5970"/>
                  </a:lnTo>
                  <a:lnTo>
                    <a:pt x="2" y="6015"/>
                  </a:lnTo>
                  <a:lnTo>
                    <a:pt x="22" y="6018"/>
                  </a:lnTo>
                  <a:lnTo>
                    <a:pt x="2" y="6062"/>
                  </a:lnTo>
                  <a:lnTo>
                    <a:pt x="22" y="6065"/>
                  </a:lnTo>
                  <a:lnTo>
                    <a:pt x="2" y="6110"/>
                  </a:lnTo>
                  <a:lnTo>
                    <a:pt x="22" y="6114"/>
                  </a:lnTo>
                  <a:lnTo>
                    <a:pt x="2" y="6157"/>
                  </a:lnTo>
                  <a:lnTo>
                    <a:pt x="22" y="6162"/>
                  </a:lnTo>
                  <a:lnTo>
                    <a:pt x="2" y="6206"/>
                  </a:lnTo>
                  <a:lnTo>
                    <a:pt x="22" y="6209"/>
                  </a:lnTo>
                  <a:lnTo>
                    <a:pt x="2" y="6254"/>
                  </a:lnTo>
                  <a:lnTo>
                    <a:pt x="22" y="6257"/>
                  </a:lnTo>
                  <a:lnTo>
                    <a:pt x="2" y="6301"/>
                  </a:lnTo>
                  <a:lnTo>
                    <a:pt x="22" y="6304"/>
                  </a:lnTo>
                  <a:lnTo>
                    <a:pt x="2" y="6351"/>
                  </a:lnTo>
                  <a:lnTo>
                    <a:pt x="22" y="6354"/>
                  </a:lnTo>
                  <a:lnTo>
                    <a:pt x="2" y="6398"/>
                  </a:lnTo>
                  <a:lnTo>
                    <a:pt x="22" y="6401"/>
                  </a:lnTo>
                  <a:lnTo>
                    <a:pt x="2" y="6445"/>
                  </a:lnTo>
                  <a:lnTo>
                    <a:pt x="22" y="6448"/>
                  </a:lnTo>
                  <a:lnTo>
                    <a:pt x="2" y="6493"/>
                  </a:lnTo>
                  <a:lnTo>
                    <a:pt x="22" y="6497"/>
                  </a:lnTo>
                  <a:lnTo>
                    <a:pt x="2" y="6540"/>
                  </a:lnTo>
                  <a:lnTo>
                    <a:pt x="22" y="6543"/>
                  </a:lnTo>
                  <a:lnTo>
                    <a:pt x="2" y="6589"/>
                  </a:lnTo>
                  <a:lnTo>
                    <a:pt x="22" y="6592"/>
                  </a:lnTo>
                  <a:lnTo>
                    <a:pt x="2" y="6637"/>
                  </a:lnTo>
                  <a:lnTo>
                    <a:pt x="22" y="6640"/>
                  </a:lnTo>
                  <a:lnTo>
                    <a:pt x="2" y="6684"/>
                  </a:lnTo>
                  <a:lnTo>
                    <a:pt x="22" y="6687"/>
                  </a:lnTo>
                  <a:lnTo>
                    <a:pt x="2" y="6733"/>
                  </a:lnTo>
                  <a:lnTo>
                    <a:pt x="22" y="6736"/>
                  </a:lnTo>
                  <a:lnTo>
                    <a:pt x="2" y="6780"/>
                  </a:lnTo>
                  <a:lnTo>
                    <a:pt x="22" y="6784"/>
                  </a:lnTo>
                  <a:lnTo>
                    <a:pt x="2" y="6828"/>
                  </a:lnTo>
                  <a:lnTo>
                    <a:pt x="22" y="6831"/>
                  </a:lnTo>
                  <a:lnTo>
                    <a:pt x="2" y="6876"/>
                  </a:lnTo>
                  <a:lnTo>
                    <a:pt x="22" y="6880"/>
                  </a:lnTo>
                  <a:lnTo>
                    <a:pt x="2" y="6923"/>
                  </a:lnTo>
                  <a:lnTo>
                    <a:pt x="22" y="6926"/>
                  </a:lnTo>
                  <a:lnTo>
                    <a:pt x="2" y="6972"/>
                  </a:lnTo>
                  <a:lnTo>
                    <a:pt x="22" y="6975"/>
                  </a:lnTo>
                  <a:lnTo>
                    <a:pt x="2" y="7020"/>
                  </a:lnTo>
                  <a:lnTo>
                    <a:pt x="22" y="7023"/>
                  </a:lnTo>
                  <a:lnTo>
                    <a:pt x="2" y="7067"/>
                  </a:lnTo>
                  <a:lnTo>
                    <a:pt x="22" y="7070"/>
                  </a:lnTo>
                  <a:lnTo>
                    <a:pt x="2" y="7116"/>
                  </a:lnTo>
                  <a:lnTo>
                    <a:pt x="22" y="7119"/>
                  </a:lnTo>
                  <a:lnTo>
                    <a:pt x="2" y="7164"/>
                  </a:lnTo>
                  <a:lnTo>
                    <a:pt x="22" y="7167"/>
                  </a:lnTo>
                  <a:lnTo>
                    <a:pt x="2" y="7213"/>
                  </a:lnTo>
                  <a:lnTo>
                    <a:pt x="22" y="7216"/>
                  </a:lnTo>
                  <a:lnTo>
                    <a:pt x="2" y="7259"/>
                  </a:lnTo>
                  <a:lnTo>
                    <a:pt x="22" y="7263"/>
                  </a:lnTo>
                  <a:lnTo>
                    <a:pt x="2" y="7306"/>
                  </a:lnTo>
                  <a:lnTo>
                    <a:pt x="22" y="7309"/>
                  </a:lnTo>
                  <a:lnTo>
                    <a:pt x="2" y="7355"/>
                  </a:lnTo>
                  <a:lnTo>
                    <a:pt x="22" y="7358"/>
                  </a:lnTo>
                  <a:lnTo>
                    <a:pt x="2" y="7402"/>
                  </a:lnTo>
                  <a:lnTo>
                    <a:pt x="22" y="7406"/>
                  </a:lnTo>
                  <a:lnTo>
                    <a:pt x="2" y="7450"/>
                  </a:lnTo>
                  <a:lnTo>
                    <a:pt x="22" y="7453"/>
                  </a:lnTo>
                  <a:lnTo>
                    <a:pt x="2" y="7499"/>
                  </a:lnTo>
                  <a:lnTo>
                    <a:pt x="22" y="7502"/>
                  </a:lnTo>
                  <a:lnTo>
                    <a:pt x="2" y="7546"/>
                  </a:lnTo>
                  <a:lnTo>
                    <a:pt x="22" y="7549"/>
                  </a:lnTo>
                  <a:lnTo>
                    <a:pt x="2" y="7594"/>
                  </a:lnTo>
                  <a:lnTo>
                    <a:pt x="22" y="7597"/>
                  </a:lnTo>
                  <a:lnTo>
                    <a:pt x="2" y="7642"/>
                  </a:lnTo>
                  <a:lnTo>
                    <a:pt x="22" y="7646"/>
                  </a:lnTo>
                  <a:lnTo>
                    <a:pt x="2" y="7689"/>
                  </a:lnTo>
                  <a:lnTo>
                    <a:pt x="22" y="7692"/>
                  </a:lnTo>
                  <a:lnTo>
                    <a:pt x="2" y="7738"/>
                  </a:lnTo>
                  <a:lnTo>
                    <a:pt x="22" y="7741"/>
                  </a:lnTo>
                  <a:lnTo>
                    <a:pt x="2" y="7785"/>
                  </a:lnTo>
                  <a:lnTo>
                    <a:pt x="22" y="7789"/>
                  </a:lnTo>
                  <a:lnTo>
                    <a:pt x="2" y="7833"/>
                  </a:lnTo>
                  <a:lnTo>
                    <a:pt x="22" y="7836"/>
                  </a:lnTo>
                  <a:lnTo>
                    <a:pt x="2" y="7882"/>
                  </a:lnTo>
                  <a:lnTo>
                    <a:pt x="22" y="7885"/>
                  </a:lnTo>
                  <a:lnTo>
                    <a:pt x="2" y="7929"/>
                  </a:lnTo>
                  <a:lnTo>
                    <a:pt x="22" y="7932"/>
                  </a:lnTo>
                  <a:lnTo>
                    <a:pt x="2" y="7979"/>
                  </a:lnTo>
                  <a:lnTo>
                    <a:pt x="22" y="7982"/>
                  </a:lnTo>
                  <a:lnTo>
                    <a:pt x="2" y="8026"/>
                  </a:lnTo>
                  <a:lnTo>
                    <a:pt x="22" y="8029"/>
                  </a:lnTo>
                  <a:lnTo>
                    <a:pt x="2" y="8072"/>
                  </a:lnTo>
                  <a:lnTo>
                    <a:pt x="22" y="8075"/>
                  </a:lnTo>
                  <a:lnTo>
                    <a:pt x="2" y="8121"/>
                  </a:lnTo>
                  <a:lnTo>
                    <a:pt x="22" y="8124"/>
                  </a:lnTo>
                  <a:lnTo>
                    <a:pt x="2" y="8168"/>
                  </a:lnTo>
                  <a:lnTo>
                    <a:pt x="22" y="8171"/>
                  </a:lnTo>
                  <a:lnTo>
                    <a:pt x="2" y="8216"/>
                  </a:lnTo>
                  <a:lnTo>
                    <a:pt x="22" y="8219"/>
                  </a:lnTo>
                  <a:lnTo>
                    <a:pt x="2" y="8265"/>
                  </a:lnTo>
                  <a:lnTo>
                    <a:pt x="22" y="8268"/>
                  </a:lnTo>
                  <a:lnTo>
                    <a:pt x="2" y="8312"/>
                  </a:lnTo>
                  <a:lnTo>
                    <a:pt x="22" y="8315"/>
                  </a:lnTo>
                  <a:lnTo>
                    <a:pt x="2" y="8360"/>
                  </a:lnTo>
                  <a:lnTo>
                    <a:pt x="22" y="8363"/>
                  </a:lnTo>
                  <a:lnTo>
                    <a:pt x="2" y="8407"/>
                  </a:lnTo>
                  <a:lnTo>
                    <a:pt x="22" y="8412"/>
                  </a:lnTo>
                  <a:lnTo>
                    <a:pt x="2" y="8455"/>
                  </a:lnTo>
                  <a:lnTo>
                    <a:pt x="22" y="8458"/>
                  </a:lnTo>
                  <a:lnTo>
                    <a:pt x="2" y="8504"/>
                  </a:lnTo>
                  <a:lnTo>
                    <a:pt x="22" y="8507"/>
                  </a:lnTo>
                  <a:lnTo>
                    <a:pt x="2" y="8551"/>
                  </a:lnTo>
                  <a:lnTo>
                    <a:pt x="22" y="8554"/>
                  </a:lnTo>
                  <a:lnTo>
                    <a:pt x="2" y="8599"/>
                  </a:lnTo>
                  <a:lnTo>
                    <a:pt x="22" y="8602"/>
                  </a:lnTo>
                  <a:lnTo>
                    <a:pt x="2" y="8648"/>
                  </a:lnTo>
                  <a:lnTo>
                    <a:pt x="22" y="8651"/>
                  </a:lnTo>
                  <a:lnTo>
                    <a:pt x="2" y="8695"/>
                  </a:lnTo>
                  <a:lnTo>
                    <a:pt x="22" y="8698"/>
                  </a:lnTo>
                  <a:lnTo>
                    <a:pt x="2" y="8743"/>
                  </a:lnTo>
                  <a:lnTo>
                    <a:pt x="22" y="8746"/>
                  </a:lnTo>
                  <a:lnTo>
                    <a:pt x="2" y="8792"/>
                  </a:lnTo>
                  <a:lnTo>
                    <a:pt x="22" y="8795"/>
                  </a:lnTo>
                  <a:lnTo>
                    <a:pt x="2" y="8840"/>
                  </a:lnTo>
                  <a:lnTo>
                    <a:pt x="22" y="8843"/>
                  </a:lnTo>
                  <a:lnTo>
                    <a:pt x="2" y="8887"/>
                  </a:lnTo>
                  <a:lnTo>
                    <a:pt x="22" y="8890"/>
                  </a:lnTo>
                  <a:lnTo>
                    <a:pt x="2" y="8934"/>
                  </a:lnTo>
                  <a:lnTo>
                    <a:pt x="22" y="8937"/>
                  </a:lnTo>
                  <a:lnTo>
                    <a:pt x="2" y="8982"/>
                  </a:lnTo>
                  <a:lnTo>
                    <a:pt x="22" y="8985"/>
                  </a:lnTo>
                  <a:lnTo>
                    <a:pt x="2" y="9029"/>
                  </a:lnTo>
                  <a:lnTo>
                    <a:pt x="22" y="9034"/>
                  </a:lnTo>
                  <a:lnTo>
                    <a:pt x="2" y="9078"/>
                  </a:lnTo>
                  <a:lnTo>
                    <a:pt x="22" y="9081"/>
                  </a:lnTo>
                  <a:lnTo>
                    <a:pt x="2" y="9126"/>
                  </a:lnTo>
                  <a:lnTo>
                    <a:pt x="22" y="9129"/>
                  </a:lnTo>
                  <a:lnTo>
                    <a:pt x="2" y="9173"/>
                  </a:lnTo>
                  <a:lnTo>
                    <a:pt x="22" y="9176"/>
                  </a:lnTo>
                  <a:lnTo>
                    <a:pt x="2" y="9221"/>
                  </a:lnTo>
                  <a:lnTo>
                    <a:pt x="22" y="9224"/>
                  </a:lnTo>
                  <a:lnTo>
                    <a:pt x="2" y="9270"/>
                  </a:lnTo>
                  <a:lnTo>
                    <a:pt x="22" y="9273"/>
                  </a:lnTo>
                  <a:lnTo>
                    <a:pt x="2" y="9317"/>
                  </a:lnTo>
                  <a:lnTo>
                    <a:pt x="22" y="9320"/>
                  </a:lnTo>
                  <a:lnTo>
                    <a:pt x="2" y="9365"/>
                  </a:lnTo>
                  <a:lnTo>
                    <a:pt x="22" y="9368"/>
                  </a:lnTo>
                  <a:lnTo>
                    <a:pt x="2" y="9412"/>
                  </a:lnTo>
                  <a:lnTo>
                    <a:pt x="22" y="9417"/>
                  </a:lnTo>
                  <a:lnTo>
                    <a:pt x="2" y="9461"/>
                  </a:lnTo>
                  <a:lnTo>
                    <a:pt x="22" y="9464"/>
                  </a:lnTo>
                  <a:lnTo>
                    <a:pt x="2" y="9509"/>
                  </a:lnTo>
                  <a:lnTo>
                    <a:pt x="22" y="9512"/>
                  </a:lnTo>
                  <a:lnTo>
                    <a:pt x="2" y="9556"/>
                  </a:lnTo>
                  <a:lnTo>
                    <a:pt x="22" y="9559"/>
                  </a:lnTo>
                  <a:lnTo>
                    <a:pt x="2" y="9606"/>
                  </a:lnTo>
                  <a:lnTo>
                    <a:pt x="22" y="9609"/>
                  </a:lnTo>
                  <a:lnTo>
                    <a:pt x="2" y="9653"/>
                  </a:lnTo>
                  <a:lnTo>
                    <a:pt x="22" y="9656"/>
                  </a:lnTo>
                  <a:lnTo>
                    <a:pt x="2" y="9700"/>
                  </a:lnTo>
                  <a:lnTo>
                    <a:pt x="22" y="9703"/>
                  </a:lnTo>
                  <a:lnTo>
                    <a:pt x="2" y="9748"/>
                  </a:lnTo>
                  <a:lnTo>
                    <a:pt x="22" y="9751"/>
                  </a:lnTo>
                  <a:lnTo>
                    <a:pt x="2" y="9795"/>
                  </a:lnTo>
                  <a:lnTo>
                    <a:pt x="22" y="9798"/>
                  </a:lnTo>
                  <a:lnTo>
                    <a:pt x="2" y="9844"/>
                  </a:lnTo>
                  <a:lnTo>
                    <a:pt x="22" y="9847"/>
                  </a:lnTo>
                  <a:lnTo>
                    <a:pt x="2" y="9891"/>
                  </a:lnTo>
                  <a:lnTo>
                    <a:pt x="22" y="9895"/>
                  </a:lnTo>
                  <a:lnTo>
                    <a:pt x="2" y="9939"/>
                  </a:lnTo>
                  <a:lnTo>
                    <a:pt x="22" y="9942"/>
                  </a:lnTo>
                  <a:lnTo>
                    <a:pt x="2" y="9987"/>
                  </a:lnTo>
                  <a:lnTo>
                    <a:pt x="22" y="9990"/>
                  </a:lnTo>
                  <a:lnTo>
                    <a:pt x="2" y="10034"/>
                  </a:lnTo>
                  <a:lnTo>
                    <a:pt x="22" y="10037"/>
                  </a:lnTo>
                  <a:lnTo>
                    <a:pt x="2" y="10083"/>
                  </a:lnTo>
                  <a:lnTo>
                    <a:pt x="22" y="10086"/>
                  </a:lnTo>
                  <a:lnTo>
                    <a:pt x="2" y="10131"/>
                  </a:lnTo>
                  <a:lnTo>
                    <a:pt x="22" y="10134"/>
                  </a:lnTo>
                  <a:lnTo>
                    <a:pt x="2" y="10178"/>
                  </a:lnTo>
                  <a:lnTo>
                    <a:pt x="22" y="10181"/>
                  </a:lnTo>
                  <a:lnTo>
                    <a:pt x="2" y="10227"/>
                  </a:lnTo>
                  <a:lnTo>
                    <a:pt x="22" y="10230"/>
                  </a:lnTo>
                  <a:lnTo>
                    <a:pt x="2" y="10274"/>
                  </a:lnTo>
                  <a:lnTo>
                    <a:pt x="11248" y="12014"/>
                  </a:lnTo>
                  <a:lnTo>
                    <a:pt x="13439" y="7293"/>
                  </a:lnTo>
                  <a:cubicBezTo>
                    <a:pt x="16023" y="7214"/>
                    <a:pt x="18583" y="6827"/>
                    <a:pt x="20943" y="6133"/>
                  </a:cubicBezTo>
                  <a:lnTo>
                    <a:pt x="26927" y="9588"/>
                  </a:lnTo>
                  <a:lnTo>
                    <a:pt x="35159" y="4836"/>
                  </a:lnTo>
                  <a:lnTo>
                    <a:pt x="35118" y="4812"/>
                  </a:lnTo>
                  <a:lnTo>
                    <a:pt x="35159" y="4787"/>
                  </a:lnTo>
                  <a:lnTo>
                    <a:pt x="35118" y="4763"/>
                  </a:lnTo>
                  <a:lnTo>
                    <a:pt x="35159" y="4739"/>
                  </a:lnTo>
                  <a:lnTo>
                    <a:pt x="35118" y="4715"/>
                  </a:lnTo>
                  <a:lnTo>
                    <a:pt x="35159" y="4692"/>
                  </a:lnTo>
                  <a:lnTo>
                    <a:pt x="35118" y="4668"/>
                  </a:lnTo>
                  <a:lnTo>
                    <a:pt x="35159" y="4644"/>
                  </a:lnTo>
                  <a:lnTo>
                    <a:pt x="35118" y="4619"/>
                  </a:lnTo>
                  <a:lnTo>
                    <a:pt x="35159" y="4595"/>
                  </a:lnTo>
                  <a:lnTo>
                    <a:pt x="35118" y="4572"/>
                  </a:lnTo>
                  <a:lnTo>
                    <a:pt x="35159" y="4548"/>
                  </a:lnTo>
                  <a:lnTo>
                    <a:pt x="35118" y="4524"/>
                  </a:lnTo>
                  <a:lnTo>
                    <a:pt x="35159" y="4500"/>
                  </a:lnTo>
                  <a:lnTo>
                    <a:pt x="35118" y="4476"/>
                  </a:lnTo>
                  <a:lnTo>
                    <a:pt x="35159" y="4453"/>
                  </a:lnTo>
                  <a:lnTo>
                    <a:pt x="35118" y="4429"/>
                  </a:lnTo>
                  <a:lnTo>
                    <a:pt x="35159" y="4404"/>
                  </a:lnTo>
                  <a:lnTo>
                    <a:pt x="35118" y="4380"/>
                  </a:lnTo>
                  <a:lnTo>
                    <a:pt x="35159" y="4356"/>
                  </a:lnTo>
                  <a:lnTo>
                    <a:pt x="35118" y="4333"/>
                  </a:lnTo>
                  <a:lnTo>
                    <a:pt x="35159" y="4309"/>
                  </a:lnTo>
                  <a:lnTo>
                    <a:pt x="35118" y="4285"/>
                  </a:lnTo>
                  <a:lnTo>
                    <a:pt x="35159" y="4261"/>
                  </a:lnTo>
                  <a:lnTo>
                    <a:pt x="35118" y="4236"/>
                  </a:lnTo>
                  <a:lnTo>
                    <a:pt x="35159" y="4212"/>
                  </a:lnTo>
                  <a:lnTo>
                    <a:pt x="35118" y="4189"/>
                  </a:lnTo>
                  <a:lnTo>
                    <a:pt x="35159" y="4165"/>
                  </a:lnTo>
                  <a:lnTo>
                    <a:pt x="35118" y="4141"/>
                  </a:lnTo>
                  <a:lnTo>
                    <a:pt x="35159" y="4117"/>
                  </a:lnTo>
                  <a:lnTo>
                    <a:pt x="35118" y="4093"/>
                  </a:lnTo>
                  <a:lnTo>
                    <a:pt x="35159" y="4068"/>
                  </a:lnTo>
                  <a:lnTo>
                    <a:pt x="35118" y="4046"/>
                  </a:lnTo>
                  <a:lnTo>
                    <a:pt x="35159" y="4021"/>
                  </a:lnTo>
                  <a:lnTo>
                    <a:pt x="35118" y="3997"/>
                  </a:lnTo>
                  <a:lnTo>
                    <a:pt x="35159" y="3973"/>
                  </a:lnTo>
                  <a:lnTo>
                    <a:pt x="35118" y="3949"/>
                  </a:lnTo>
                  <a:lnTo>
                    <a:pt x="35159" y="3926"/>
                  </a:lnTo>
                  <a:lnTo>
                    <a:pt x="35118" y="3902"/>
                  </a:lnTo>
                  <a:lnTo>
                    <a:pt x="35159" y="3878"/>
                  </a:lnTo>
                  <a:lnTo>
                    <a:pt x="35118" y="3853"/>
                  </a:lnTo>
                  <a:lnTo>
                    <a:pt x="35159" y="3829"/>
                  </a:lnTo>
                  <a:lnTo>
                    <a:pt x="35118" y="3806"/>
                  </a:lnTo>
                  <a:lnTo>
                    <a:pt x="35159" y="3782"/>
                  </a:lnTo>
                  <a:lnTo>
                    <a:pt x="35118" y="3758"/>
                  </a:lnTo>
                  <a:lnTo>
                    <a:pt x="35159" y="3734"/>
                  </a:lnTo>
                  <a:lnTo>
                    <a:pt x="35118" y="3710"/>
                  </a:lnTo>
                  <a:lnTo>
                    <a:pt x="35159" y="3687"/>
                  </a:lnTo>
                  <a:lnTo>
                    <a:pt x="35118" y="3663"/>
                  </a:lnTo>
                  <a:lnTo>
                    <a:pt x="35159" y="3638"/>
                  </a:lnTo>
                  <a:lnTo>
                    <a:pt x="35118" y="3614"/>
                  </a:lnTo>
                  <a:lnTo>
                    <a:pt x="35159" y="3590"/>
                  </a:lnTo>
                  <a:lnTo>
                    <a:pt x="35118" y="3566"/>
                  </a:lnTo>
                  <a:lnTo>
                    <a:pt x="35159" y="3543"/>
                  </a:lnTo>
                  <a:lnTo>
                    <a:pt x="35118" y="3519"/>
                  </a:lnTo>
                  <a:lnTo>
                    <a:pt x="35159" y="3495"/>
                  </a:lnTo>
                  <a:lnTo>
                    <a:pt x="35118" y="3470"/>
                  </a:lnTo>
                  <a:lnTo>
                    <a:pt x="35159" y="3446"/>
                  </a:lnTo>
                  <a:lnTo>
                    <a:pt x="35118" y="3423"/>
                  </a:lnTo>
                  <a:lnTo>
                    <a:pt x="35159" y="3399"/>
                  </a:lnTo>
                  <a:lnTo>
                    <a:pt x="35118" y="3375"/>
                  </a:lnTo>
                  <a:lnTo>
                    <a:pt x="35159" y="3351"/>
                  </a:lnTo>
                  <a:lnTo>
                    <a:pt x="35118" y="3327"/>
                  </a:lnTo>
                  <a:lnTo>
                    <a:pt x="35159" y="3304"/>
                  </a:lnTo>
                  <a:lnTo>
                    <a:pt x="35118" y="3280"/>
                  </a:lnTo>
                  <a:lnTo>
                    <a:pt x="35159" y="3255"/>
                  </a:lnTo>
                  <a:lnTo>
                    <a:pt x="35118" y="3231"/>
                  </a:lnTo>
                  <a:lnTo>
                    <a:pt x="35159" y="3207"/>
                  </a:lnTo>
                  <a:lnTo>
                    <a:pt x="35118" y="3184"/>
                  </a:lnTo>
                  <a:lnTo>
                    <a:pt x="35159" y="3160"/>
                  </a:lnTo>
                  <a:lnTo>
                    <a:pt x="35118" y="3136"/>
                  </a:lnTo>
                  <a:lnTo>
                    <a:pt x="35159" y="3112"/>
                  </a:lnTo>
                  <a:lnTo>
                    <a:pt x="35118" y="3087"/>
                  </a:lnTo>
                  <a:lnTo>
                    <a:pt x="35159" y="3063"/>
                  </a:lnTo>
                  <a:lnTo>
                    <a:pt x="35118" y="3040"/>
                  </a:lnTo>
                  <a:lnTo>
                    <a:pt x="35159" y="3016"/>
                  </a:lnTo>
                  <a:lnTo>
                    <a:pt x="35118" y="2992"/>
                  </a:lnTo>
                  <a:lnTo>
                    <a:pt x="35159" y="2968"/>
                  </a:lnTo>
                  <a:lnTo>
                    <a:pt x="35118" y="2944"/>
                  </a:lnTo>
                  <a:lnTo>
                    <a:pt x="35159" y="2921"/>
                  </a:lnTo>
                  <a:lnTo>
                    <a:pt x="35118" y="2897"/>
                  </a:lnTo>
                  <a:lnTo>
                    <a:pt x="35159" y="2872"/>
                  </a:lnTo>
                  <a:lnTo>
                    <a:pt x="35118" y="2848"/>
                  </a:lnTo>
                  <a:lnTo>
                    <a:pt x="35159" y="2824"/>
                  </a:lnTo>
                  <a:lnTo>
                    <a:pt x="35118" y="2801"/>
                  </a:lnTo>
                  <a:lnTo>
                    <a:pt x="35159" y="2777"/>
                  </a:lnTo>
                  <a:lnTo>
                    <a:pt x="35118" y="2753"/>
                  </a:lnTo>
                  <a:lnTo>
                    <a:pt x="35159" y="2729"/>
                  </a:lnTo>
                  <a:lnTo>
                    <a:pt x="35118" y="2704"/>
                  </a:lnTo>
                  <a:lnTo>
                    <a:pt x="35159" y="2682"/>
                  </a:lnTo>
                  <a:lnTo>
                    <a:pt x="35118" y="2657"/>
                  </a:lnTo>
                  <a:lnTo>
                    <a:pt x="35159" y="2633"/>
                  </a:lnTo>
                  <a:lnTo>
                    <a:pt x="35118" y="2609"/>
                  </a:lnTo>
                  <a:lnTo>
                    <a:pt x="35159" y="2585"/>
                  </a:lnTo>
                  <a:lnTo>
                    <a:pt x="35118" y="2561"/>
                  </a:lnTo>
                  <a:lnTo>
                    <a:pt x="35159" y="2538"/>
                  </a:lnTo>
                  <a:lnTo>
                    <a:pt x="35118" y="2514"/>
                  </a:lnTo>
                  <a:lnTo>
                    <a:pt x="35159" y="2489"/>
                  </a:lnTo>
                  <a:lnTo>
                    <a:pt x="35118" y="2465"/>
                  </a:lnTo>
                  <a:lnTo>
                    <a:pt x="35159" y="2441"/>
                  </a:lnTo>
                  <a:lnTo>
                    <a:pt x="35118" y="2418"/>
                  </a:lnTo>
                  <a:lnTo>
                    <a:pt x="35159" y="2394"/>
                  </a:lnTo>
                  <a:lnTo>
                    <a:pt x="35118" y="2370"/>
                  </a:lnTo>
                  <a:lnTo>
                    <a:pt x="35159" y="2346"/>
                  </a:lnTo>
                  <a:lnTo>
                    <a:pt x="35118" y="2321"/>
                  </a:lnTo>
                  <a:lnTo>
                    <a:pt x="35159" y="2299"/>
                  </a:lnTo>
                  <a:lnTo>
                    <a:pt x="35118" y="2274"/>
                  </a:lnTo>
                  <a:lnTo>
                    <a:pt x="35159" y="2250"/>
                  </a:lnTo>
                  <a:lnTo>
                    <a:pt x="35118" y="2226"/>
                  </a:lnTo>
                  <a:lnTo>
                    <a:pt x="35159" y="2202"/>
                  </a:lnTo>
                  <a:lnTo>
                    <a:pt x="35118" y="2179"/>
                  </a:lnTo>
                  <a:lnTo>
                    <a:pt x="35159" y="2155"/>
                  </a:lnTo>
                  <a:lnTo>
                    <a:pt x="35118" y="2131"/>
                  </a:lnTo>
                  <a:lnTo>
                    <a:pt x="35159" y="2106"/>
                  </a:lnTo>
                  <a:lnTo>
                    <a:pt x="35118" y="2082"/>
                  </a:lnTo>
                  <a:lnTo>
                    <a:pt x="35159" y="2059"/>
                  </a:lnTo>
                  <a:lnTo>
                    <a:pt x="35118" y="2035"/>
                  </a:lnTo>
                  <a:lnTo>
                    <a:pt x="35159" y="2011"/>
                  </a:lnTo>
                  <a:lnTo>
                    <a:pt x="35118" y="1987"/>
                  </a:lnTo>
                  <a:lnTo>
                    <a:pt x="35159" y="1963"/>
                  </a:lnTo>
                  <a:lnTo>
                    <a:pt x="35118" y="1938"/>
                  </a:lnTo>
                  <a:lnTo>
                    <a:pt x="35159" y="1916"/>
                  </a:lnTo>
                  <a:lnTo>
                    <a:pt x="35118" y="1891"/>
                  </a:lnTo>
                  <a:lnTo>
                    <a:pt x="35159" y="1867"/>
                  </a:lnTo>
                  <a:lnTo>
                    <a:pt x="35118" y="1843"/>
                  </a:lnTo>
                  <a:lnTo>
                    <a:pt x="35159" y="1819"/>
                  </a:lnTo>
                  <a:lnTo>
                    <a:pt x="35118" y="1796"/>
                  </a:lnTo>
                  <a:lnTo>
                    <a:pt x="35159" y="1772"/>
                  </a:lnTo>
                  <a:lnTo>
                    <a:pt x="35118" y="1748"/>
                  </a:lnTo>
                  <a:lnTo>
                    <a:pt x="35159" y="1723"/>
                  </a:lnTo>
                  <a:lnTo>
                    <a:pt x="35118" y="1699"/>
                  </a:lnTo>
                  <a:lnTo>
                    <a:pt x="35159" y="1676"/>
                  </a:lnTo>
                  <a:lnTo>
                    <a:pt x="35118" y="1652"/>
                  </a:lnTo>
                  <a:lnTo>
                    <a:pt x="35159" y="1628"/>
                  </a:lnTo>
                  <a:lnTo>
                    <a:pt x="35118" y="1604"/>
                  </a:lnTo>
                  <a:lnTo>
                    <a:pt x="35159" y="1580"/>
                  </a:lnTo>
                  <a:lnTo>
                    <a:pt x="35118" y="1557"/>
                  </a:lnTo>
                  <a:lnTo>
                    <a:pt x="35159" y="1533"/>
                  </a:lnTo>
                  <a:lnTo>
                    <a:pt x="35118" y="1508"/>
                  </a:lnTo>
                  <a:lnTo>
                    <a:pt x="35159" y="1484"/>
                  </a:lnTo>
                  <a:lnTo>
                    <a:pt x="35118" y="1460"/>
                  </a:lnTo>
                  <a:lnTo>
                    <a:pt x="35159" y="1436"/>
                  </a:lnTo>
                  <a:lnTo>
                    <a:pt x="35118" y="1413"/>
                  </a:lnTo>
                  <a:lnTo>
                    <a:pt x="35159" y="1389"/>
                  </a:lnTo>
                  <a:lnTo>
                    <a:pt x="35118" y="1365"/>
                  </a:lnTo>
                  <a:lnTo>
                    <a:pt x="35159" y="1340"/>
                  </a:lnTo>
                  <a:lnTo>
                    <a:pt x="35118" y="1316"/>
                  </a:lnTo>
                  <a:lnTo>
                    <a:pt x="35159" y="1293"/>
                  </a:lnTo>
                  <a:lnTo>
                    <a:pt x="35118" y="1269"/>
                  </a:lnTo>
                  <a:lnTo>
                    <a:pt x="35159" y="1245"/>
                  </a:lnTo>
                  <a:lnTo>
                    <a:pt x="35118" y="1221"/>
                  </a:lnTo>
                  <a:lnTo>
                    <a:pt x="35159" y="1197"/>
                  </a:lnTo>
                  <a:lnTo>
                    <a:pt x="35118" y="1174"/>
                  </a:lnTo>
                  <a:lnTo>
                    <a:pt x="35159" y="1150"/>
                  </a:lnTo>
                  <a:lnTo>
                    <a:pt x="35118" y="1125"/>
                  </a:lnTo>
                  <a:lnTo>
                    <a:pt x="35159" y="1101"/>
                  </a:lnTo>
                  <a:lnTo>
                    <a:pt x="35118" y="1077"/>
                  </a:lnTo>
                  <a:lnTo>
                    <a:pt x="35159" y="1054"/>
                  </a:lnTo>
                  <a:lnTo>
                    <a:pt x="35118" y="1030"/>
                  </a:lnTo>
                  <a:lnTo>
                    <a:pt x="35159" y="1006"/>
                  </a:lnTo>
                  <a:lnTo>
                    <a:pt x="35118" y="982"/>
                  </a:lnTo>
                  <a:lnTo>
                    <a:pt x="35159" y="957"/>
                  </a:lnTo>
                  <a:lnTo>
                    <a:pt x="35118" y="933"/>
                  </a:lnTo>
                  <a:lnTo>
                    <a:pt x="35159" y="910"/>
                  </a:lnTo>
                  <a:lnTo>
                    <a:pt x="35118" y="886"/>
                  </a:lnTo>
                  <a:lnTo>
                    <a:pt x="35159" y="862"/>
                  </a:lnTo>
                  <a:lnTo>
                    <a:pt x="35118" y="838"/>
                  </a:lnTo>
                  <a:lnTo>
                    <a:pt x="35159" y="814"/>
                  </a:lnTo>
                  <a:lnTo>
                    <a:pt x="35118" y="791"/>
                  </a:lnTo>
                  <a:lnTo>
                    <a:pt x="35159" y="767"/>
                  </a:lnTo>
                  <a:lnTo>
                    <a:pt x="35118" y="742"/>
                  </a:lnTo>
                  <a:lnTo>
                    <a:pt x="35159" y="718"/>
                  </a:lnTo>
                  <a:lnTo>
                    <a:pt x="35118" y="694"/>
                  </a:lnTo>
                  <a:lnTo>
                    <a:pt x="35159" y="671"/>
                  </a:lnTo>
                  <a:lnTo>
                    <a:pt x="35118" y="647"/>
                  </a:lnTo>
                  <a:lnTo>
                    <a:pt x="35159" y="623"/>
                  </a:lnTo>
                  <a:lnTo>
                    <a:pt x="35118" y="599"/>
                  </a:lnTo>
                  <a:lnTo>
                    <a:pt x="35159" y="574"/>
                  </a:lnTo>
                  <a:lnTo>
                    <a:pt x="35118" y="552"/>
                  </a:lnTo>
                  <a:lnTo>
                    <a:pt x="35159" y="527"/>
                  </a:lnTo>
                  <a:lnTo>
                    <a:pt x="35118" y="503"/>
                  </a:lnTo>
                  <a:lnTo>
                    <a:pt x="35159" y="479"/>
                  </a:lnTo>
                  <a:lnTo>
                    <a:pt x="35118" y="455"/>
                  </a:lnTo>
                  <a:lnTo>
                    <a:pt x="35159" y="432"/>
                  </a:lnTo>
                  <a:lnTo>
                    <a:pt x="35118" y="408"/>
                  </a:lnTo>
                  <a:lnTo>
                    <a:pt x="35159" y="384"/>
                  </a:lnTo>
                  <a:lnTo>
                    <a:pt x="35118" y="359"/>
                  </a:lnTo>
                  <a:lnTo>
                    <a:pt x="35159" y="335"/>
                  </a:lnTo>
                  <a:lnTo>
                    <a:pt x="35118" y="311"/>
                  </a:lnTo>
                  <a:lnTo>
                    <a:pt x="35159" y="288"/>
                  </a:lnTo>
                  <a:lnTo>
                    <a:pt x="35118" y="264"/>
                  </a:lnTo>
                  <a:lnTo>
                    <a:pt x="35159" y="240"/>
                  </a:lnTo>
                  <a:lnTo>
                    <a:pt x="35118" y="216"/>
                  </a:lnTo>
                  <a:lnTo>
                    <a:pt x="35159" y="191"/>
                  </a:lnTo>
                  <a:lnTo>
                    <a:pt x="35118" y="169"/>
                  </a:lnTo>
                  <a:lnTo>
                    <a:pt x="35159" y="144"/>
                  </a:lnTo>
                  <a:lnTo>
                    <a:pt x="35118" y="120"/>
                  </a:lnTo>
                  <a:lnTo>
                    <a:pt x="35159" y="96"/>
                  </a:lnTo>
                  <a:lnTo>
                    <a:pt x="35118" y="72"/>
                  </a:lnTo>
                  <a:lnTo>
                    <a:pt x="35159" y="49"/>
                  </a:lnTo>
                  <a:lnTo>
                    <a:pt x="35118" y="25"/>
                  </a:lnTo>
                  <a:lnTo>
                    <a:pt x="35159" y="1"/>
                  </a:lnTo>
                  <a:close/>
                </a:path>
              </a:pathLst>
            </a:custGeom>
            <a:solidFill>
              <a:srgbClr val="E35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" name="Google Shape;1827;p52">
              <a:extLst>
                <a:ext uri="{FF2B5EF4-FFF2-40B4-BE49-F238E27FC236}">
                  <a16:creationId xmlns:a16="http://schemas.microsoft.com/office/drawing/2014/main" id="{27122886-D823-DBCF-D6B9-F75324081D3E}"/>
                </a:ext>
              </a:extLst>
            </p:cNvPr>
            <p:cNvSpPr/>
            <p:nvPr/>
          </p:nvSpPr>
          <p:spPr>
            <a:xfrm>
              <a:off x="1898625" y="4291000"/>
              <a:ext cx="254650" cy="167675"/>
            </a:xfrm>
            <a:custGeom>
              <a:avLst/>
              <a:gdLst/>
              <a:ahLst/>
              <a:cxnLst/>
              <a:rect l="l" t="t" r="r" b="b"/>
              <a:pathLst>
                <a:path w="10186" h="6707" extrusionOk="0">
                  <a:moveTo>
                    <a:pt x="10166" y="3"/>
                  </a:moveTo>
                  <a:lnTo>
                    <a:pt x="10185" y="0"/>
                  </a:lnTo>
                  <a:lnTo>
                    <a:pt x="2009" y="1264"/>
                  </a:lnTo>
                  <a:cubicBezTo>
                    <a:pt x="1871" y="2757"/>
                    <a:pt x="1201" y="4235"/>
                    <a:pt x="0" y="5597"/>
                  </a:cubicBezTo>
                  <a:lnTo>
                    <a:pt x="1921" y="6707"/>
                  </a:lnTo>
                  <a:cubicBezTo>
                    <a:pt x="1959" y="6504"/>
                    <a:pt x="1991" y="6303"/>
                    <a:pt x="2009" y="6100"/>
                  </a:cubicBezTo>
                  <a:lnTo>
                    <a:pt x="10185" y="4834"/>
                  </a:lnTo>
                  <a:lnTo>
                    <a:pt x="10166" y="4790"/>
                  </a:lnTo>
                  <a:lnTo>
                    <a:pt x="10185" y="4786"/>
                  </a:lnTo>
                  <a:lnTo>
                    <a:pt x="10166" y="4742"/>
                  </a:lnTo>
                  <a:lnTo>
                    <a:pt x="10185" y="4739"/>
                  </a:lnTo>
                  <a:lnTo>
                    <a:pt x="10166" y="4693"/>
                  </a:lnTo>
                  <a:lnTo>
                    <a:pt x="10185" y="4690"/>
                  </a:lnTo>
                  <a:lnTo>
                    <a:pt x="10166" y="4646"/>
                  </a:lnTo>
                  <a:lnTo>
                    <a:pt x="10185" y="4642"/>
                  </a:lnTo>
                  <a:lnTo>
                    <a:pt x="10166" y="4598"/>
                  </a:lnTo>
                  <a:lnTo>
                    <a:pt x="10185" y="4595"/>
                  </a:lnTo>
                  <a:lnTo>
                    <a:pt x="10166" y="4549"/>
                  </a:lnTo>
                  <a:lnTo>
                    <a:pt x="10185" y="4546"/>
                  </a:lnTo>
                  <a:lnTo>
                    <a:pt x="10166" y="4503"/>
                  </a:lnTo>
                  <a:lnTo>
                    <a:pt x="10185" y="4500"/>
                  </a:lnTo>
                  <a:lnTo>
                    <a:pt x="10166" y="4454"/>
                  </a:lnTo>
                  <a:lnTo>
                    <a:pt x="10185" y="4451"/>
                  </a:lnTo>
                  <a:lnTo>
                    <a:pt x="10166" y="4407"/>
                  </a:lnTo>
                  <a:lnTo>
                    <a:pt x="10185" y="4403"/>
                  </a:lnTo>
                  <a:lnTo>
                    <a:pt x="10166" y="4359"/>
                  </a:lnTo>
                  <a:lnTo>
                    <a:pt x="10185" y="4356"/>
                  </a:lnTo>
                  <a:lnTo>
                    <a:pt x="10166" y="4310"/>
                  </a:lnTo>
                  <a:lnTo>
                    <a:pt x="10185" y="4307"/>
                  </a:lnTo>
                  <a:lnTo>
                    <a:pt x="10166" y="4263"/>
                  </a:lnTo>
                  <a:lnTo>
                    <a:pt x="10185" y="4260"/>
                  </a:lnTo>
                  <a:lnTo>
                    <a:pt x="10166" y="4215"/>
                  </a:lnTo>
                  <a:lnTo>
                    <a:pt x="10185" y="4212"/>
                  </a:lnTo>
                  <a:lnTo>
                    <a:pt x="10166" y="4166"/>
                  </a:lnTo>
                  <a:lnTo>
                    <a:pt x="10185" y="4163"/>
                  </a:lnTo>
                  <a:lnTo>
                    <a:pt x="10166" y="4120"/>
                  </a:lnTo>
                  <a:lnTo>
                    <a:pt x="10185" y="4117"/>
                  </a:lnTo>
                  <a:lnTo>
                    <a:pt x="10166" y="4071"/>
                  </a:lnTo>
                  <a:lnTo>
                    <a:pt x="10185" y="4068"/>
                  </a:lnTo>
                  <a:lnTo>
                    <a:pt x="10166" y="4024"/>
                  </a:lnTo>
                  <a:lnTo>
                    <a:pt x="10185" y="4020"/>
                  </a:lnTo>
                  <a:lnTo>
                    <a:pt x="10166" y="3976"/>
                  </a:lnTo>
                  <a:lnTo>
                    <a:pt x="10185" y="3973"/>
                  </a:lnTo>
                  <a:lnTo>
                    <a:pt x="10166" y="3927"/>
                  </a:lnTo>
                  <a:lnTo>
                    <a:pt x="10185" y="3924"/>
                  </a:lnTo>
                  <a:lnTo>
                    <a:pt x="10166" y="3880"/>
                  </a:lnTo>
                  <a:lnTo>
                    <a:pt x="10185" y="3877"/>
                  </a:lnTo>
                  <a:lnTo>
                    <a:pt x="10166" y="3832"/>
                  </a:lnTo>
                  <a:lnTo>
                    <a:pt x="10185" y="3829"/>
                  </a:lnTo>
                  <a:lnTo>
                    <a:pt x="10166" y="3785"/>
                  </a:lnTo>
                  <a:lnTo>
                    <a:pt x="10185" y="3780"/>
                  </a:lnTo>
                  <a:lnTo>
                    <a:pt x="10166" y="3737"/>
                  </a:lnTo>
                  <a:lnTo>
                    <a:pt x="10185" y="3734"/>
                  </a:lnTo>
                  <a:lnTo>
                    <a:pt x="10166" y="3688"/>
                  </a:lnTo>
                  <a:lnTo>
                    <a:pt x="10185" y="3685"/>
                  </a:lnTo>
                  <a:lnTo>
                    <a:pt x="10166" y="3641"/>
                  </a:lnTo>
                  <a:lnTo>
                    <a:pt x="10185" y="3638"/>
                  </a:lnTo>
                  <a:lnTo>
                    <a:pt x="10166" y="3593"/>
                  </a:lnTo>
                  <a:lnTo>
                    <a:pt x="10185" y="3590"/>
                  </a:lnTo>
                  <a:lnTo>
                    <a:pt x="10166" y="3544"/>
                  </a:lnTo>
                  <a:lnTo>
                    <a:pt x="10185" y="3541"/>
                  </a:lnTo>
                  <a:lnTo>
                    <a:pt x="10166" y="3497"/>
                  </a:lnTo>
                  <a:lnTo>
                    <a:pt x="10185" y="3494"/>
                  </a:lnTo>
                  <a:lnTo>
                    <a:pt x="10166" y="3449"/>
                  </a:lnTo>
                  <a:lnTo>
                    <a:pt x="10185" y="3446"/>
                  </a:lnTo>
                  <a:lnTo>
                    <a:pt x="10166" y="3402"/>
                  </a:lnTo>
                  <a:lnTo>
                    <a:pt x="10185" y="3397"/>
                  </a:lnTo>
                  <a:lnTo>
                    <a:pt x="10166" y="3354"/>
                  </a:lnTo>
                  <a:lnTo>
                    <a:pt x="10185" y="3351"/>
                  </a:lnTo>
                  <a:lnTo>
                    <a:pt x="10166" y="3305"/>
                  </a:lnTo>
                  <a:lnTo>
                    <a:pt x="10185" y="3302"/>
                  </a:lnTo>
                  <a:lnTo>
                    <a:pt x="10166" y="3258"/>
                  </a:lnTo>
                  <a:lnTo>
                    <a:pt x="10185" y="3255"/>
                  </a:lnTo>
                  <a:lnTo>
                    <a:pt x="10166" y="3210"/>
                  </a:lnTo>
                  <a:lnTo>
                    <a:pt x="10185" y="3207"/>
                  </a:lnTo>
                  <a:lnTo>
                    <a:pt x="10166" y="3161"/>
                  </a:lnTo>
                  <a:lnTo>
                    <a:pt x="10185" y="3158"/>
                  </a:lnTo>
                  <a:lnTo>
                    <a:pt x="10166" y="3114"/>
                  </a:lnTo>
                  <a:lnTo>
                    <a:pt x="10185" y="3111"/>
                  </a:lnTo>
                  <a:lnTo>
                    <a:pt x="10166" y="3066"/>
                  </a:lnTo>
                  <a:lnTo>
                    <a:pt x="10185" y="3063"/>
                  </a:lnTo>
                  <a:lnTo>
                    <a:pt x="10166" y="3019"/>
                  </a:lnTo>
                  <a:lnTo>
                    <a:pt x="10185" y="3014"/>
                  </a:lnTo>
                  <a:lnTo>
                    <a:pt x="10166" y="2971"/>
                  </a:lnTo>
                  <a:lnTo>
                    <a:pt x="10185" y="2968"/>
                  </a:lnTo>
                  <a:lnTo>
                    <a:pt x="10166" y="2922"/>
                  </a:lnTo>
                  <a:lnTo>
                    <a:pt x="10185" y="2919"/>
                  </a:lnTo>
                  <a:lnTo>
                    <a:pt x="10166" y="2875"/>
                  </a:lnTo>
                  <a:lnTo>
                    <a:pt x="10185" y="2872"/>
                  </a:lnTo>
                  <a:lnTo>
                    <a:pt x="10166" y="2827"/>
                  </a:lnTo>
                  <a:lnTo>
                    <a:pt x="10185" y="2824"/>
                  </a:lnTo>
                  <a:lnTo>
                    <a:pt x="10166" y="2780"/>
                  </a:lnTo>
                  <a:lnTo>
                    <a:pt x="10185" y="2775"/>
                  </a:lnTo>
                  <a:lnTo>
                    <a:pt x="10166" y="2731"/>
                  </a:lnTo>
                  <a:lnTo>
                    <a:pt x="10185" y="2728"/>
                  </a:lnTo>
                  <a:lnTo>
                    <a:pt x="10166" y="2683"/>
                  </a:lnTo>
                  <a:lnTo>
                    <a:pt x="10185" y="2680"/>
                  </a:lnTo>
                  <a:lnTo>
                    <a:pt x="10166" y="2636"/>
                  </a:lnTo>
                  <a:lnTo>
                    <a:pt x="10185" y="2633"/>
                  </a:lnTo>
                  <a:lnTo>
                    <a:pt x="10166" y="2588"/>
                  </a:lnTo>
                  <a:lnTo>
                    <a:pt x="10185" y="2585"/>
                  </a:lnTo>
                  <a:lnTo>
                    <a:pt x="10166" y="2539"/>
                  </a:lnTo>
                  <a:lnTo>
                    <a:pt x="10185" y="2536"/>
                  </a:lnTo>
                  <a:lnTo>
                    <a:pt x="10166" y="2492"/>
                  </a:lnTo>
                  <a:lnTo>
                    <a:pt x="10185" y="2489"/>
                  </a:lnTo>
                  <a:lnTo>
                    <a:pt x="10166" y="2444"/>
                  </a:lnTo>
                  <a:lnTo>
                    <a:pt x="10185" y="2441"/>
                  </a:lnTo>
                  <a:lnTo>
                    <a:pt x="10166" y="2397"/>
                  </a:lnTo>
                  <a:lnTo>
                    <a:pt x="10185" y="2392"/>
                  </a:lnTo>
                  <a:lnTo>
                    <a:pt x="10166" y="2348"/>
                  </a:lnTo>
                  <a:lnTo>
                    <a:pt x="10185" y="2345"/>
                  </a:lnTo>
                  <a:lnTo>
                    <a:pt x="10166" y="2300"/>
                  </a:lnTo>
                  <a:lnTo>
                    <a:pt x="10185" y="2297"/>
                  </a:lnTo>
                  <a:lnTo>
                    <a:pt x="10166" y="2253"/>
                  </a:lnTo>
                  <a:lnTo>
                    <a:pt x="10185" y="2250"/>
                  </a:lnTo>
                  <a:lnTo>
                    <a:pt x="10166" y="2205"/>
                  </a:lnTo>
                  <a:lnTo>
                    <a:pt x="10185" y="2202"/>
                  </a:lnTo>
                  <a:lnTo>
                    <a:pt x="10166" y="2156"/>
                  </a:lnTo>
                  <a:lnTo>
                    <a:pt x="10185" y="2153"/>
                  </a:lnTo>
                  <a:lnTo>
                    <a:pt x="10166" y="2109"/>
                  </a:lnTo>
                  <a:lnTo>
                    <a:pt x="10185" y="2106"/>
                  </a:lnTo>
                  <a:lnTo>
                    <a:pt x="10166" y="2061"/>
                  </a:lnTo>
                  <a:lnTo>
                    <a:pt x="10185" y="2058"/>
                  </a:lnTo>
                  <a:lnTo>
                    <a:pt x="10166" y="2014"/>
                  </a:lnTo>
                  <a:lnTo>
                    <a:pt x="10185" y="2011"/>
                  </a:lnTo>
                  <a:lnTo>
                    <a:pt x="10166" y="1965"/>
                  </a:lnTo>
                  <a:lnTo>
                    <a:pt x="10185" y="1962"/>
                  </a:lnTo>
                  <a:lnTo>
                    <a:pt x="10166" y="1917"/>
                  </a:lnTo>
                  <a:lnTo>
                    <a:pt x="10185" y="1914"/>
                  </a:lnTo>
                  <a:lnTo>
                    <a:pt x="10166" y="1870"/>
                  </a:lnTo>
                  <a:lnTo>
                    <a:pt x="10185" y="1867"/>
                  </a:lnTo>
                  <a:lnTo>
                    <a:pt x="10166" y="1822"/>
                  </a:lnTo>
                  <a:lnTo>
                    <a:pt x="10185" y="1819"/>
                  </a:lnTo>
                  <a:lnTo>
                    <a:pt x="10166" y="1775"/>
                  </a:lnTo>
                  <a:lnTo>
                    <a:pt x="10185" y="1770"/>
                  </a:lnTo>
                  <a:lnTo>
                    <a:pt x="10166" y="1726"/>
                  </a:lnTo>
                  <a:lnTo>
                    <a:pt x="10185" y="1723"/>
                  </a:lnTo>
                  <a:lnTo>
                    <a:pt x="10166" y="1678"/>
                  </a:lnTo>
                  <a:lnTo>
                    <a:pt x="10185" y="1675"/>
                  </a:lnTo>
                  <a:lnTo>
                    <a:pt x="10166" y="1631"/>
                  </a:lnTo>
                  <a:lnTo>
                    <a:pt x="10185" y="1628"/>
                  </a:lnTo>
                  <a:lnTo>
                    <a:pt x="10166" y="1582"/>
                  </a:lnTo>
                  <a:lnTo>
                    <a:pt x="10185" y="1579"/>
                  </a:lnTo>
                  <a:lnTo>
                    <a:pt x="10166" y="1534"/>
                  </a:lnTo>
                  <a:lnTo>
                    <a:pt x="10185" y="1531"/>
                  </a:lnTo>
                  <a:lnTo>
                    <a:pt x="10166" y="1487"/>
                  </a:lnTo>
                  <a:lnTo>
                    <a:pt x="10185" y="1484"/>
                  </a:lnTo>
                  <a:lnTo>
                    <a:pt x="10166" y="1439"/>
                  </a:lnTo>
                  <a:lnTo>
                    <a:pt x="10185" y="1436"/>
                  </a:lnTo>
                  <a:lnTo>
                    <a:pt x="10166" y="1392"/>
                  </a:lnTo>
                  <a:lnTo>
                    <a:pt x="10185" y="1387"/>
                  </a:lnTo>
                  <a:lnTo>
                    <a:pt x="10166" y="1343"/>
                  </a:lnTo>
                  <a:lnTo>
                    <a:pt x="10185" y="1340"/>
                  </a:lnTo>
                  <a:lnTo>
                    <a:pt x="10166" y="1295"/>
                  </a:lnTo>
                  <a:lnTo>
                    <a:pt x="10185" y="1292"/>
                  </a:lnTo>
                  <a:lnTo>
                    <a:pt x="10166" y="1248"/>
                  </a:lnTo>
                  <a:lnTo>
                    <a:pt x="10185" y="1245"/>
                  </a:lnTo>
                  <a:lnTo>
                    <a:pt x="10166" y="1199"/>
                  </a:lnTo>
                  <a:lnTo>
                    <a:pt x="10185" y="1196"/>
                  </a:lnTo>
                  <a:lnTo>
                    <a:pt x="10166" y="1151"/>
                  </a:lnTo>
                  <a:lnTo>
                    <a:pt x="10185" y="1148"/>
                  </a:lnTo>
                  <a:lnTo>
                    <a:pt x="10166" y="1104"/>
                  </a:lnTo>
                  <a:lnTo>
                    <a:pt x="10185" y="1101"/>
                  </a:lnTo>
                  <a:lnTo>
                    <a:pt x="10166" y="1056"/>
                  </a:lnTo>
                  <a:lnTo>
                    <a:pt x="10185" y="1053"/>
                  </a:lnTo>
                  <a:lnTo>
                    <a:pt x="10166" y="1009"/>
                  </a:lnTo>
                  <a:lnTo>
                    <a:pt x="10185" y="1006"/>
                  </a:lnTo>
                  <a:lnTo>
                    <a:pt x="10166" y="960"/>
                  </a:lnTo>
                  <a:lnTo>
                    <a:pt x="10185" y="957"/>
                  </a:lnTo>
                  <a:lnTo>
                    <a:pt x="10166" y="912"/>
                  </a:lnTo>
                  <a:lnTo>
                    <a:pt x="10185" y="909"/>
                  </a:lnTo>
                  <a:lnTo>
                    <a:pt x="10166" y="865"/>
                  </a:lnTo>
                  <a:lnTo>
                    <a:pt x="10185" y="862"/>
                  </a:lnTo>
                  <a:lnTo>
                    <a:pt x="10166" y="816"/>
                  </a:lnTo>
                  <a:lnTo>
                    <a:pt x="10185" y="813"/>
                  </a:lnTo>
                  <a:lnTo>
                    <a:pt x="10166" y="769"/>
                  </a:lnTo>
                  <a:lnTo>
                    <a:pt x="10185" y="765"/>
                  </a:lnTo>
                  <a:lnTo>
                    <a:pt x="10166" y="721"/>
                  </a:lnTo>
                  <a:lnTo>
                    <a:pt x="10185" y="718"/>
                  </a:lnTo>
                  <a:lnTo>
                    <a:pt x="10166" y="673"/>
                  </a:lnTo>
                  <a:lnTo>
                    <a:pt x="10185" y="670"/>
                  </a:lnTo>
                  <a:lnTo>
                    <a:pt x="10166" y="626"/>
                  </a:lnTo>
                  <a:lnTo>
                    <a:pt x="10185" y="623"/>
                  </a:lnTo>
                  <a:lnTo>
                    <a:pt x="10166" y="577"/>
                  </a:lnTo>
                  <a:lnTo>
                    <a:pt x="10185" y="574"/>
                  </a:lnTo>
                  <a:lnTo>
                    <a:pt x="10166" y="529"/>
                  </a:lnTo>
                  <a:lnTo>
                    <a:pt x="10185" y="526"/>
                  </a:lnTo>
                  <a:lnTo>
                    <a:pt x="10166" y="482"/>
                  </a:lnTo>
                  <a:lnTo>
                    <a:pt x="10185" y="479"/>
                  </a:lnTo>
                  <a:lnTo>
                    <a:pt x="10166" y="433"/>
                  </a:lnTo>
                  <a:lnTo>
                    <a:pt x="10185" y="430"/>
                  </a:lnTo>
                  <a:lnTo>
                    <a:pt x="10166" y="386"/>
                  </a:lnTo>
                  <a:lnTo>
                    <a:pt x="10185" y="382"/>
                  </a:lnTo>
                  <a:lnTo>
                    <a:pt x="10166" y="338"/>
                  </a:lnTo>
                  <a:lnTo>
                    <a:pt x="10185" y="335"/>
                  </a:lnTo>
                  <a:lnTo>
                    <a:pt x="10166" y="290"/>
                  </a:lnTo>
                  <a:lnTo>
                    <a:pt x="10185" y="287"/>
                  </a:lnTo>
                  <a:lnTo>
                    <a:pt x="10166" y="243"/>
                  </a:lnTo>
                  <a:lnTo>
                    <a:pt x="10185" y="240"/>
                  </a:lnTo>
                  <a:lnTo>
                    <a:pt x="10166" y="194"/>
                  </a:lnTo>
                  <a:lnTo>
                    <a:pt x="10185" y="191"/>
                  </a:lnTo>
                  <a:lnTo>
                    <a:pt x="10166" y="147"/>
                  </a:lnTo>
                  <a:lnTo>
                    <a:pt x="10185" y="143"/>
                  </a:lnTo>
                  <a:lnTo>
                    <a:pt x="10166" y="99"/>
                  </a:lnTo>
                  <a:lnTo>
                    <a:pt x="10185" y="96"/>
                  </a:lnTo>
                  <a:lnTo>
                    <a:pt x="10166" y="50"/>
                  </a:lnTo>
                  <a:lnTo>
                    <a:pt x="10185" y="47"/>
                  </a:lnTo>
                  <a:close/>
                </a:path>
              </a:pathLst>
            </a:custGeom>
            <a:solidFill>
              <a:srgbClr val="E35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" name="Google Shape;1828;p52">
              <a:extLst>
                <a:ext uri="{FF2B5EF4-FFF2-40B4-BE49-F238E27FC236}">
                  <a16:creationId xmlns:a16="http://schemas.microsoft.com/office/drawing/2014/main" id="{3494D7BA-2069-3EC5-8329-0DF9955DC3D1}"/>
                </a:ext>
              </a:extLst>
            </p:cNvPr>
            <p:cNvSpPr/>
            <p:nvPr/>
          </p:nvSpPr>
          <p:spPr>
            <a:xfrm>
              <a:off x="1736225" y="3964125"/>
              <a:ext cx="54775" cy="137050"/>
            </a:xfrm>
            <a:custGeom>
              <a:avLst/>
              <a:gdLst/>
              <a:ahLst/>
              <a:cxnLst/>
              <a:rect l="l" t="t" r="r" b="b"/>
              <a:pathLst>
                <a:path w="2191" h="5482" extrusionOk="0">
                  <a:moveTo>
                    <a:pt x="1870" y="5482"/>
                  </a:moveTo>
                  <a:lnTo>
                    <a:pt x="2191" y="4789"/>
                  </a:lnTo>
                  <a:lnTo>
                    <a:pt x="2170" y="4786"/>
                  </a:lnTo>
                  <a:lnTo>
                    <a:pt x="2191" y="4742"/>
                  </a:lnTo>
                  <a:lnTo>
                    <a:pt x="2170" y="4739"/>
                  </a:lnTo>
                  <a:lnTo>
                    <a:pt x="2191" y="4693"/>
                  </a:lnTo>
                  <a:lnTo>
                    <a:pt x="2170" y="4690"/>
                  </a:lnTo>
                  <a:lnTo>
                    <a:pt x="2191" y="4646"/>
                  </a:lnTo>
                  <a:lnTo>
                    <a:pt x="2170" y="4643"/>
                  </a:lnTo>
                  <a:lnTo>
                    <a:pt x="2191" y="4598"/>
                  </a:lnTo>
                  <a:lnTo>
                    <a:pt x="2170" y="4595"/>
                  </a:lnTo>
                  <a:lnTo>
                    <a:pt x="2191" y="4549"/>
                  </a:lnTo>
                  <a:lnTo>
                    <a:pt x="2170" y="4546"/>
                  </a:lnTo>
                  <a:lnTo>
                    <a:pt x="2191" y="4503"/>
                  </a:lnTo>
                  <a:lnTo>
                    <a:pt x="2170" y="4500"/>
                  </a:lnTo>
                  <a:lnTo>
                    <a:pt x="2191" y="4454"/>
                  </a:lnTo>
                  <a:lnTo>
                    <a:pt x="2170" y="4451"/>
                  </a:lnTo>
                  <a:lnTo>
                    <a:pt x="2191" y="4407"/>
                  </a:lnTo>
                  <a:lnTo>
                    <a:pt x="2170" y="4403"/>
                  </a:lnTo>
                  <a:lnTo>
                    <a:pt x="2191" y="4359"/>
                  </a:lnTo>
                  <a:lnTo>
                    <a:pt x="2170" y="4356"/>
                  </a:lnTo>
                  <a:lnTo>
                    <a:pt x="2191" y="4310"/>
                  </a:lnTo>
                  <a:lnTo>
                    <a:pt x="2170" y="4307"/>
                  </a:lnTo>
                  <a:lnTo>
                    <a:pt x="2191" y="4263"/>
                  </a:lnTo>
                  <a:lnTo>
                    <a:pt x="2170" y="4260"/>
                  </a:lnTo>
                  <a:lnTo>
                    <a:pt x="2191" y="4215"/>
                  </a:lnTo>
                  <a:lnTo>
                    <a:pt x="2170" y="4212"/>
                  </a:lnTo>
                  <a:lnTo>
                    <a:pt x="2191" y="4166"/>
                  </a:lnTo>
                  <a:lnTo>
                    <a:pt x="2170" y="4163"/>
                  </a:lnTo>
                  <a:lnTo>
                    <a:pt x="2191" y="4120"/>
                  </a:lnTo>
                  <a:lnTo>
                    <a:pt x="2170" y="4117"/>
                  </a:lnTo>
                  <a:lnTo>
                    <a:pt x="2191" y="4071"/>
                  </a:lnTo>
                  <a:lnTo>
                    <a:pt x="2170" y="4068"/>
                  </a:lnTo>
                  <a:lnTo>
                    <a:pt x="2191" y="4024"/>
                  </a:lnTo>
                  <a:lnTo>
                    <a:pt x="2170" y="4020"/>
                  </a:lnTo>
                  <a:lnTo>
                    <a:pt x="2191" y="3976"/>
                  </a:lnTo>
                  <a:lnTo>
                    <a:pt x="2170" y="3973"/>
                  </a:lnTo>
                  <a:lnTo>
                    <a:pt x="2191" y="3927"/>
                  </a:lnTo>
                  <a:lnTo>
                    <a:pt x="2170" y="3924"/>
                  </a:lnTo>
                  <a:lnTo>
                    <a:pt x="2191" y="3880"/>
                  </a:lnTo>
                  <a:lnTo>
                    <a:pt x="2170" y="3877"/>
                  </a:lnTo>
                  <a:lnTo>
                    <a:pt x="2191" y="3832"/>
                  </a:lnTo>
                  <a:lnTo>
                    <a:pt x="2170" y="3829"/>
                  </a:lnTo>
                  <a:lnTo>
                    <a:pt x="2191" y="3785"/>
                  </a:lnTo>
                  <a:lnTo>
                    <a:pt x="2170" y="3780"/>
                  </a:lnTo>
                  <a:lnTo>
                    <a:pt x="2191" y="3737"/>
                  </a:lnTo>
                  <a:lnTo>
                    <a:pt x="2170" y="3734"/>
                  </a:lnTo>
                  <a:lnTo>
                    <a:pt x="2191" y="3688"/>
                  </a:lnTo>
                  <a:lnTo>
                    <a:pt x="2170" y="3685"/>
                  </a:lnTo>
                  <a:lnTo>
                    <a:pt x="2191" y="3641"/>
                  </a:lnTo>
                  <a:lnTo>
                    <a:pt x="2170" y="3638"/>
                  </a:lnTo>
                  <a:lnTo>
                    <a:pt x="2191" y="3593"/>
                  </a:lnTo>
                  <a:lnTo>
                    <a:pt x="2170" y="3590"/>
                  </a:lnTo>
                  <a:lnTo>
                    <a:pt x="2191" y="3544"/>
                  </a:lnTo>
                  <a:lnTo>
                    <a:pt x="2170" y="3541"/>
                  </a:lnTo>
                  <a:lnTo>
                    <a:pt x="2191" y="3497"/>
                  </a:lnTo>
                  <a:lnTo>
                    <a:pt x="2170" y="3494"/>
                  </a:lnTo>
                  <a:lnTo>
                    <a:pt x="2191" y="3449"/>
                  </a:lnTo>
                  <a:lnTo>
                    <a:pt x="2170" y="3446"/>
                  </a:lnTo>
                  <a:lnTo>
                    <a:pt x="2191" y="3402"/>
                  </a:lnTo>
                  <a:lnTo>
                    <a:pt x="2170" y="3397"/>
                  </a:lnTo>
                  <a:lnTo>
                    <a:pt x="2191" y="3354"/>
                  </a:lnTo>
                  <a:lnTo>
                    <a:pt x="2170" y="3351"/>
                  </a:lnTo>
                  <a:lnTo>
                    <a:pt x="2191" y="3305"/>
                  </a:lnTo>
                  <a:lnTo>
                    <a:pt x="2170" y="3302"/>
                  </a:lnTo>
                  <a:lnTo>
                    <a:pt x="2191" y="3258"/>
                  </a:lnTo>
                  <a:lnTo>
                    <a:pt x="2170" y="3255"/>
                  </a:lnTo>
                  <a:lnTo>
                    <a:pt x="2191" y="3210"/>
                  </a:lnTo>
                  <a:lnTo>
                    <a:pt x="2170" y="3207"/>
                  </a:lnTo>
                  <a:lnTo>
                    <a:pt x="2191" y="3161"/>
                  </a:lnTo>
                  <a:lnTo>
                    <a:pt x="2170" y="3158"/>
                  </a:lnTo>
                  <a:lnTo>
                    <a:pt x="2191" y="3114"/>
                  </a:lnTo>
                  <a:lnTo>
                    <a:pt x="2170" y="3111"/>
                  </a:lnTo>
                  <a:lnTo>
                    <a:pt x="2191" y="3066"/>
                  </a:lnTo>
                  <a:lnTo>
                    <a:pt x="2170" y="3063"/>
                  </a:lnTo>
                  <a:lnTo>
                    <a:pt x="2191" y="3019"/>
                  </a:lnTo>
                  <a:lnTo>
                    <a:pt x="2170" y="3016"/>
                  </a:lnTo>
                  <a:lnTo>
                    <a:pt x="2191" y="2971"/>
                  </a:lnTo>
                  <a:lnTo>
                    <a:pt x="2170" y="2968"/>
                  </a:lnTo>
                  <a:lnTo>
                    <a:pt x="2191" y="2922"/>
                  </a:lnTo>
                  <a:lnTo>
                    <a:pt x="2170" y="2919"/>
                  </a:lnTo>
                  <a:lnTo>
                    <a:pt x="2191" y="2875"/>
                  </a:lnTo>
                  <a:lnTo>
                    <a:pt x="2170" y="2872"/>
                  </a:lnTo>
                  <a:lnTo>
                    <a:pt x="2191" y="2827"/>
                  </a:lnTo>
                  <a:lnTo>
                    <a:pt x="2170" y="2824"/>
                  </a:lnTo>
                  <a:lnTo>
                    <a:pt x="2191" y="2780"/>
                  </a:lnTo>
                  <a:lnTo>
                    <a:pt x="2170" y="2775"/>
                  </a:lnTo>
                  <a:lnTo>
                    <a:pt x="2191" y="2731"/>
                  </a:lnTo>
                  <a:lnTo>
                    <a:pt x="2170" y="2728"/>
                  </a:lnTo>
                  <a:lnTo>
                    <a:pt x="2191" y="2683"/>
                  </a:lnTo>
                  <a:lnTo>
                    <a:pt x="2170" y="2680"/>
                  </a:lnTo>
                  <a:lnTo>
                    <a:pt x="2191" y="2636"/>
                  </a:lnTo>
                  <a:lnTo>
                    <a:pt x="2170" y="2633"/>
                  </a:lnTo>
                  <a:lnTo>
                    <a:pt x="2191" y="2588"/>
                  </a:lnTo>
                  <a:lnTo>
                    <a:pt x="2170" y="2585"/>
                  </a:lnTo>
                  <a:lnTo>
                    <a:pt x="2191" y="2539"/>
                  </a:lnTo>
                  <a:lnTo>
                    <a:pt x="2170" y="2536"/>
                  </a:lnTo>
                  <a:lnTo>
                    <a:pt x="2191" y="2492"/>
                  </a:lnTo>
                  <a:lnTo>
                    <a:pt x="2170" y="2489"/>
                  </a:lnTo>
                  <a:lnTo>
                    <a:pt x="2191" y="2444"/>
                  </a:lnTo>
                  <a:lnTo>
                    <a:pt x="2170" y="2441"/>
                  </a:lnTo>
                  <a:lnTo>
                    <a:pt x="2191" y="2397"/>
                  </a:lnTo>
                  <a:lnTo>
                    <a:pt x="2170" y="2392"/>
                  </a:lnTo>
                  <a:lnTo>
                    <a:pt x="2191" y="2348"/>
                  </a:lnTo>
                  <a:lnTo>
                    <a:pt x="2170" y="2345"/>
                  </a:lnTo>
                  <a:lnTo>
                    <a:pt x="2191" y="2300"/>
                  </a:lnTo>
                  <a:lnTo>
                    <a:pt x="2170" y="2297"/>
                  </a:lnTo>
                  <a:lnTo>
                    <a:pt x="2191" y="2253"/>
                  </a:lnTo>
                  <a:lnTo>
                    <a:pt x="2170" y="2250"/>
                  </a:lnTo>
                  <a:lnTo>
                    <a:pt x="2191" y="2205"/>
                  </a:lnTo>
                  <a:lnTo>
                    <a:pt x="2170" y="2202"/>
                  </a:lnTo>
                  <a:lnTo>
                    <a:pt x="2191" y="2158"/>
                  </a:lnTo>
                  <a:lnTo>
                    <a:pt x="2170" y="2153"/>
                  </a:lnTo>
                  <a:lnTo>
                    <a:pt x="2191" y="2109"/>
                  </a:lnTo>
                  <a:lnTo>
                    <a:pt x="2170" y="2106"/>
                  </a:lnTo>
                  <a:lnTo>
                    <a:pt x="2191" y="2061"/>
                  </a:lnTo>
                  <a:lnTo>
                    <a:pt x="2170" y="2058"/>
                  </a:lnTo>
                  <a:lnTo>
                    <a:pt x="2191" y="2014"/>
                  </a:lnTo>
                  <a:lnTo>
                    <a:pt x="2170" y="2011"/>
                  </a:lnTo>
                  <a:lnTo>
                    <a:pt x="2191" y="1965"/>
                  </a:lnTo>
                  <a:lnTo>
                    <a:pt x="2170" y="1962"/>
                  </a:lnTo>
                  <a:lnTo>
                    <a:pt x="2191" y="1917"/>
                  </a:lnTo>
                  <a:lnTo>
                    <a:pt x="2170" y="1914"/>
                  </a:lnTo>
                  <a:lnTo>
                    <a:pt x="2191" y="1870"/>
                  </a:lnTo>
                  <a:lnTo>
                    <a:pt x="2170" y="1867"/>
                  </a:lnTo>
                  <a:lnTo>
                    <a:pt x="2191" y="1822"/>
                  </a:lnTo>
                  <a:lnTo>
                    <a:pt x="2170" y="1819"/>
                  </a:lnTo>
                  <a:lnTo>
                    <a:pt x="2191" y="1775"/>
                  </a:lnTo>
                  <a:lnTo>
                    <a:pt x="2170" y="1770"/>
                  </a:lnTo>
                  <a:lnTo>
                    <a:pt x="2191" y="1726"/>
                  </a:lnTo>
                  <a:lnTo>
                    <a:pt x="2170" y="1723"/>
                  </a:lnTo>
                  <a:lnTo>
                    <a:pt x="2191" y="1678"/>
                  </a:lnTo>
                  <a:lnTo>
                    <a:pt x="2170" y="1675"/>
                  </a:lnTo>
                  <a:lnTo>
                    <a:pt x="2191" y="1631"/>
                  </a:lnTo>
                  <a:lnTo>
                    <a:pt x="2170" y="1628"/>
                  </a:lnTo>
                  <a:lnTo>
                    <a:pt x="2191" y="1582"/>
                  </a:lnTo>
                  <a:lnTo>
                    <a:pt x="2170" y="1579"/>
                  </a:lnTo>
                  <a:lnTo>
                    <a:pt x="2191" y="1534"/>
                  </a:lnTo>
                  <a:lnTo>
                    <a:pt x="2170" y="1531"/>
                  </a:lnTo>
                  <a:lnTo>
                    <a:pt x="2191" y="1487"/>
                  </a:lnTo>
                  <a:lnTo>
                    <a:pt x="2170" y="1484"/>
                  </a:lnTo>
                  <a:lnTo>
                    <a:pt x="2191" y="1439"/>
                  </a:lnTo>
                  <a:lnTo>
                    <a:pt x="2170" y="1436"/>
                  </a:lnTo>
                  <a:lnTo>
                    <a:pt x="2191" y="1392"/>
                  </a:lnTo>
                  <a:lnTo>
                    <a:pt x="2170" y="1389"/>
                  </a:lnTo>
                  <a:lnTo>
                    <a:pt x="2191" y="1343"/>
                  </a:lnTo>
                  <a:lnTo>
                    <a:pt x="2170" y="1340"/>
                  </a:lnTo>
                  <a:lnTo>
                    <a:pt x="2191" y="1295"/>
                  </a:lnTo>
                  <a:lnTo>
                    <a:pt x="2170" y="1292"/>
                  </a:lnTo>
                  <a:lnTo>
                    <a:pt x="2191" y="1248"/>
                  </a:lnTo>
                  <a:lnTo>
                    <a:pt x="2170" y="1245"/>
                  </a:lnTo>
                  <a:lnTo>
                    <a:pt x="2191" y="1199"/>
                  </a:lnTo>
                  <a:lnTo>
                    <a:pt x="2170" y="1196"/>
                  </a:lnTo>
                  <a:lnTo>
                    <a:pt x="2191" y="1152"/>
                  </a:lnTo>
                  <a:lnTo>
                    <a:pt x="2170" y="1148"/>
                  </a:lnTo>
                  <a:lnTo>
                    <a:pt x="2191" y="1104"/>
                  </a:lnTo>
                  <a:lnTo>
                    <a:pt x="2170" y="1101"/>
                  </a:lnTo>
                  <a:lnTo>
                    <a:pt x="2191" y="1056"/>
                  </a:lnTo>
                  <a:lnTo>
                    <a:pt x="2170" y="1053"/>
                  </a:lnTo>
                  <a:lnTo>
                    <a:pt x="2191" y="1009"/>
                  </a:lnTo>
                  <a:lnTo>
                    <a:pt x="2170" y="1006"/>
                  </a:lnTo>
                  <a:lnTo>
                    <a:pt x="2191" y="960"/>
                  </a:lnTo>
                  <a:lnTo>
                    <a:pt x="2170" y="957"/>
                  </a:lnTo>
                  <a:lnTo>
                    <a:pt x="2191" y="912"/>
                  </a:lnTo>
                  <a:lnTo>
                    <a:pt x="2170" y="909"/>
                  </a:lnTo>
                  <a:lnTo>
                    <a:pt x="2191" y="865"/>
                  </a:lnTo>
                  <a:lnTo>
                    <a:pt x="2170" y="862"/>
                  </a:lnTo>
                  <a:lnTo>
                    <a:pt x="2191" y="816"/>
                  </a:lnTo>
                  <a:lnTo>
                    <a:pt x="2170" y="813"/>
                  </a:lnTo>
                  <a:lnTo>
                    <a:pt x="2191" y="769"/>
                  </a:lnTo>
                  <a:lnTo>
                    <a:pt x="2170" y="765"/>
                  </a:lnTo>
                  <a:lnTo>
                    <a:pt x="2191" y="721"/>
                  </a:lnTo>
                  <a:lnTo>
                    <a:pt x="2170" y="718"/>
                  </a:lnTo>
                  <a:lnTo>
                    <a:pt x="2191" y="673"/>
                  </a:lnTo>
                  <a:lnTo>
                    <a:pt x="2170" y="670"/>
                  </a:lnTo>
                  <a:lnTo>
                    <a:pt x="2191" y="626"/>
                  </a:lnTo>
                  <a:lnTo>
                    <a:pt x="2170" y="623"/>
                  </a:lnTo>
                  <a:lnTo>
                    <a:pt x="2191" y="577"/>
                  </a:lnTo>
                  <a:lnTo>
                    <a:pt x="2170" y="574"/>
                  </a:lnTo>
                  <a:lnTo>
                    <a:pt x="2191" y="529"/>
                  </a:lnTo>
                  <a:lnTo>
                    <a:pt x="2170" y="526"/>
                  </a:lnTo>
                  <a:lnTo>
                    <a:pt x="2191" y="482"/>
                  </a:lnTo>
                  <a:lnTo>
                    <a:pt x="2170" y="479"/>
                  </a:lnTo>
                  <a:lnTo>
                    <a:pt x="2191" y="433"/>
                  </a:lnTo>
                  <a:lnTo>
                    <a:pt x="2170" y="430"/>
                  </a:lnTo>
                  <a:lnTo>
                    <a:pt x="2191" y="386"/>
                  </a:lnTo>
                  <a:lnTo>
                    <a:pt x="2170" y="382"/>
                  </a:lnTo>
                  <a:lnTo>
                    <a:pt x="2191" y="338"/>
                  </a:lnTo>
                  <a:lnTo>
                    <a:pt x="2170" y="335"/>
                  </a:lnTo>
                  <a:lnTo>
                    <a:pt x="2191" y="290"/>
                  </a:lnTo>
                  <a:lnTo>
                    <a:pt x="2170" y="287"/>
                  </a:lnTo>
                  <a:lnTo>
                    <a:pt x="2191" y="243"/>
                  </a:lnTo>
                  <a:lnTo>
                    <a:pt x="2170" y="240"/>
                  </a:lnTo>
                  <a:lnTo>
                    <a:pt x="2191" y="194"/>
                  </a:lnTo>
                  <a:lnTo>
                    <a:pt x="2170" y="191"/>
                  </a:lnTo>
                  <a:lnTo>
                    <a:pt x="2191" y="147"/>
                  </a:lnTo>
                  <a:lnTo>
                    <a:pt x="2170" y="143"/>
                  </a:lnTo>
                  <a:lnTo>
                    <a:pt x="2191" y="99"/>
                  </a:lnTo>
                  <a:lnTo>
                    <a:pt x="2170" y="96"/>
                  </a:lnTo>
                  <a:lnTo>
                    <a:pt x="2191" y="50"/>
                  </a:lnTo>
                  <a:lnTo>
                    <a:pt x="2170" y="47"/>
                  </a:lnTo>
                  <a:lnTo>
                    <a:pt x="2191" y="3"/>
                  </a:lnTo>
                  <a:lnTo>
                    <a:pt x="2170" y="0"/>
                  </a:lnTo>
                  <a:lnTo>
                    <a:pt x="0" y="4674"/>
                  </a:lnTo>
                  <a:cubicBezTo>
                    <a:pt x="647" y="4917"/>
                    <a:pt x="1269" y="5188"/>
                    <a:pt x="1871" y="5482"/>
                  </a:cubicBezTo>
                  <a:close/>
                </a:path>
              </a:pathLst>
            </a:custGeom>
            <a:solidFill>
              <a:srgbClr val="E35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" name="Google Shape;1829;p52">
              <a:extLst>
                <a:ext uri="{FF2B5EF4-FFF2-40B4-BE49-F238E27FC236}">
                  <a16:creationId xmlns:a16="http://schemas.microsoft.com/office/drawing/2014/main" id="{ADDAB735-A131-7EEB-6BBD-C12FC1EC6858}"/>
                </a:ext>
              </a:extLst>
            </p:cNvPr>
            <p:cNvSpPr/>
            <p:nvPr/>
          </p:nvSpPr>
          <p:spPr>
            <a:xfrm>
              <a:off x="912000" y="4098975"/>
              <a:ext cx="149650" cy="179525"/>
            </a:xfrm>
            <a:custGeom>
              <a:avLst/>
              <a:gdLst/>
              <a:ahLst/>
              <a:cxnLst/>
              <a:rect l="l" t="t" r="r" b="b"/>
              <a:pathLst>
                <a:path w="5986" h="7181" extrusionOk="0">
                  <a:moveTo>
                    <a:pt x="4064" y="7180"/>
                  </a:moveTo>
                  <a:cubicBezTo>
                    <a:pt x="4309" y="5897"/>
                    <a:pt x="4948" y="4633"/>
                    <a:pt x="5985" y="3455"/>
                  </a:cubicBezTo>
                  <a:lnTo>
                    <a:pt x="1" y="0"/>
                  </a:lnTo>
                  <a:lnTo>
                    <a:pt x="42" y="24"/>
                  </a:lnTo>
                  <a:lnTo>
                    <a:pt x="1" y="49"/>
                  </a:lnTo>
                  <a:lnTo>
                    <a:pt x="42" y="71"/>
                  </a:lnTo>
                  <a:lnTo>
                    <a:pt x="1" y="96"/>
                  </a:lnTo>
                  <a:lnTo>
                    <a:pt x="42" y="120"/>
                  </a:lnTo>
                  <a:lnTo>
                    <a:pt x="1" y="144"/>
                  </a:lnTo>
                  <a:lnTo>
                    <a:pt x="42" y="168"/>
                  </a:lnTo>
                  <a:lnTo>
                    <a:pt x="1" y="191"/>
                  </a:lnTo>
                  <a:lnTo>
                    <a:pt x="42" y="215"/>
                  </a:lnTo>
                  <a:lnTo>
                    <a:pt x="1" y="239"/>
                  </a:lnTo>
                  <a:lnTo>
                    <a:pt x="42" y="264"/>
                  </a:lnTo>
                  <a:lnTo>
                    <a:pt x="1" y="288"/>
                  </a:lnTo>
                  <a:lnTo>
                    <a:pt x="42" y="312"/>
                  </a:lnTo>
                  <a:lnTo>
                    <a:pt x="1" y="335"/>
                  </a:lnTo>
                  <a:lnTo>
                    <a:pt x="42" y="359"/>
                  </a:lnTo>
                  <a:lnTo>
                    <a:pt x="1" y="383"/>
                  </a:lnTo>
                  <a:lnTo>
                    <a:pt x="42" y="407"/>
                  </a:lnTo>
                  <a:lnTo>
                    <a:pt x="1" y="432"/>
                  </a:lnTo>
                  <a:lnTo>
                    <a:pt x="42" y="456"/>
                  </a:lnTo>
                  <a:lnTo>
                    <a:pt x="1" y="480"/>
                  </a:lnTo>
                  <a:lnTo>
                    <a:pt x="42" y="503"/>
                  </a:lnTo>
                  <a:lnTo>
                    <a:pt x="1" y="527"/>
                  </a:lnTo>
                  <a:lnTo>
                    <a:pt x="42" y="550"/>
                  </a:lnTo>
                  <a:lnTo>
                    <a:pt x="1" y="574"/>
                  </a:lnTo>
                  <a:lnTo>
                    <a:pt x="42" y="598"/>
                  </a:lnTo>
                  <a:lnTo>
                    <a:pt x="1" y="622"/>
                  </a:lnTo>
                  <a:lnTo>
                    <a:pt x="42" y="647"/>
                  </a:lnTo>
                  <a:lnTo>
                    <a:pt x="1" y="669"/>
                  </a:lnTo>
                  <a:lnTo>
                    <a:pt x="42" y="694"/>
                  </a:lnTo>
                  <a:lnTo>
                    <a:pt x="1" y="718"/>
                  </a:lnTo>
                  <a:lnTo>
                    <a:pt x="42" y="742"/>
                  </a:lnTo>
                  <a:lnTo>
                    <a:pt x="1" y="766"/>
                  </a:lnTo>
                  <a:lnTo>
                    <a:pt x="42" y="789"/>
                  </a:lnTo>
                  <a:lnTo>
                    <a:pt x="1" y="813"/>
                  </a:lnTo>
                  <a:lnTo>
                    <a:pt x="42" y="837"/>
                  </a:lnTo>
                  <a:lnTo>
                    <a:pt x="1" y="862"/>
                  </a:lnTo>
                  <a:lnTo>
                    <a:pt x="42" y="886"/>
                  </a:lnTo>
                  <a:lnTo>
                    <a:pt x="1" y="910"/>
                  </a:lnTo>
                  <a:lnTo>
                    <a:pt x="42" y="933"/>
                  </a:lnTo>
                  <a:lnTo>
                    <a:pt x="1" y="957"/>
                  </a:lnTo>
                  <a:lnTo>
                    <a:pt x="42" y="981"/>
                  </a:lnTo>
                  <a:lnTo>
                    <a:pt x="1" y="1005"/>
                  </a:lnTo>
                  <a:lnTo>
                    <a:pt x="42" y="1030"/>
                  </a:lnTo>
                  <a:lnTo>
                    <a:pt x="1" y="1052"/>
                  </a:lnTo>
                  <a:lnTo>
                    <a:pt x="42" y="1077"/>
                  </a:lnTo>
                  <a:lnTo>
                    <a:pt x="1" y="1101"/>
                  </a:lnTo>
                  <a:lnTo>
                    <a:pt x="42" y="1125"/>
                  </a:lnTo>
                  <a:lnTo>
                    <a:pt x="1" y="1149"/>
                  </a:lnTo>
                  <a:lnTo>
                    <a:pt x="42" y="1173"/>
                  </a:lnTo>
                  <a:lnTo>
                    <a:pt x="1" y="1196"/>
                  </a:lnTo>
                  <a:lnTo>
                    <a:pt x="42" y="1220"/>
                  </a:lnTo>
                  <a:lnTo>
                    <a:pt x="1" y="1246"/>
                  </a:lnTo>
                  <a:lnTo>
                    <a:pt x="42" y="1269"/>
                  </a:lnTo>
                  <a:lnTo>
                    <a:pt x="1" y="1293"/>
                  </a:lnTo>
                  <a:lnTo>
                    <a:pt x="42" y="1317"/>
                  </a:lnTo>
                  <a:lnTo>
                    <a:pt x="1" y="1340"/>
                  </a:lnTo>
                  <a:lnTo>
                    <a:pt x="42" y="1364"/>
                  </a:lnTo>
                  <a:lnTo>
                    <a:pt x="1" y="1388"/>
                  </a:lnTo>
                  <a:lnTo>
                    <a:pt x="42" y="1411"/>
                  </a:lnTo>
                  <a:lnTo>
                    <a:pt x="1" y="1435"/>
                  </a:lnTo>
                  <a:lnTo>
                    <a:pt x="42" y="1460"/>
                  </a:lnTo>
                  <a:lnTo>
                    <a:pt x="1" y="1484"/>
                  </a:lnTo>
                  <a:lnTo>
                    <a:pt x="42" y="1508"/>
                  </a:lnTo>
                  <a:lnTo>
                    <a:pt x="1" y="1532"/>
                  </a:lnTo>
                  <a:lnTo>
                    <a:pt x="42" y="1556"/>
                  </a:lnTo>
                  <a:lnTo>
                    <a:pt x="1" y="1579"/>
                  </a:lnTo>
                  <a:lnTo>
                    <a:pt x="42" y="1603"/>
                  </a:lnTo>
                  <a:lnTo>
                    <a:pt x="1" y="1628"/>
                  </a:lnTo>
                  <a:lnTo>
                    <a:pt x="42" y="1652"/>
                  </a:lnTo>
                  <a:lnTo>
                    <a:pt x="1" y="1676"/>
                  </a:lnTo>
                  <a:lnTo>
                    <a:pt x="42" y="1699"/>
                  </a:lnTo>
                  <a:lnTo>
                    <a:pt x="1" y="1723"/>
                  </a:lnTo>
                  <a:lnTo>
                    <a:pt x="42" y="1747"/>
                  </a:lnTo>
                  <a:lnTo>
                    <a:pt x="1" y="1771"/>
                  </a:lnTo>
                  <a:lnTo>
                    <a:pt x="42" y="1796"/>
                  </a:lnTo>
                  <a:lnTo>
                    <a:pt x="1" y="1818"/>
                  </a:lnTo>
                  <a:lnTo>
                    <a:pt x="42" y="1843"/>
                  </a:lnTo>
                  <a:lnTo>
                    <a:pt x="1" y="1867"/>
                  </a:lnTo>
                  <a:lnTo>
                    <a:pt x="42" y="1891"/>
                  </a:lnTo>
                  <a:lnTo>
                    <a:pt x="1" y="1915"/>
                  </a:lnTo>
                  <a:lnTo>
                    <a:pt x="42" y="1938"/>
                  </a:lnTo>
                  <a:lnTo>
                    <a:pt x="1" y="1962"/>
                  </a:lnTo>
                  <a:lnTo>
                    <a:pt x="42" y="1986"/>
                  </a:lnTo>
                  <a:lnTo>
                    <a:pt x="1" y="2011"/>
                  </a:lnTo>
                  <a:lnTo>
                    <a:pt x="42" y="2035"/>
                  </a:lnTo>
                  <a:lnTo>
                    <a:pt x="1" y="2059"/>
                  </a:lnTo>
                  <a:lnTo>
                    <a:pt x="42" y="2083"/>
                  </a:lnTo>
                  <a:lnTo>
                    <a:pt x="1" y="2107"/>
                  </a:lnTo>
                  <a:lnTo>
                    <a:pt x="42" y="2130"/>
                  </a:lnTo>
                  <a:lnTo>
                    <a:pt x="1" y="2154"/>
                  </a:lnTo>
                  <a:lnTo>
                    <a:pt x="42" y="2177"/>
                  </a:lnTo>
                  <a:lnTo>
                    <a:pt x="1" y="2201"/>
                  </a:lnTo>
                  <a:lnTo>
                    <a:pt x="42" y="2226"/>
                  </a:lnTo>
                  <a:lnTo>
                    <a:pt x="1" y="2250"/>
                  </a:lnTo>
                  <a:lnTo>
                    <a:pt x="42" y="2274"/>
                  </a:lnTo>
                  <a:lnTo>
                    <a:pt x="1" y="2298"/>
                  </a:lnTo>
                  <a:lnTo>
                    <a:pt x="42" y="2321"/>
                  </a:lnTo>
                  <a:lnTo>
                    <a:pt x="1" y="2345"/>
                  </a:lnTo>
                  <a:lnTo>
                    <a:pt x="42" y="2369"/>
                  </a:lnTo>
                  <a:lnTo>
                    <a:pt x="1" y="2394"/>
                  </a:lnTo>
                  <a:lnTo>
                    <a:pt x="42" y="2418"/>
                  </a:lnTo>
                  <a:lnTo>
                    <a:pt x="1" y="2441"/>
                  </a:lnTo>
                  <a:lnTo>
                    <a:pt x="42" y="2465"/>
                  </a:lnTo>
                  <a:lnTo>
                    <a:pt x="1" y="2489"/>
                  </a:lnTo>
                  <a:lnTo>
                    <a:pt x="42" y="2513"/>
                  </a:lnTo>
                  <a:lnTo>
                    <a:pt x="1" y="2537"/>
                  </a:lnTo>
                  <a:lnTo>
                    <a:pt x="42" y="2562"/>
                  </a:lnTo>
                  <a:lnTo>
                    <a:pt x="1" y="2584"/>
                  </a:lnTo>
                  <a:lnTo>
                    <a:pt x="42" y="2609"/>
                  </a:lnTo>
                  <a:lnTo>
                    <a:pt x="1" y="2633"/>
                  </a:lnTo>
                  <a:lnTo>
                    <a:pt x="42" y="2657"/>
                  </a:lnTo>
                  <a:lnTo>
                    <a:pt x="1" y="2681"/>
                  </a:lnTo>
                  <a:lnTo>
                    <a:pt x="42" y="2704"/>
                  </a:lnTo>
                  <a:lnTo>
                    <a:pt x="1" y="2728"/>
                  </a:lnTo>
                  <a:lnTo>
                    <a:pt x="42" y="2752"/>
                  </a:lnTo>
                  <a:lnTo>
                    <a:pt x="1" y="2777"/>
                  </a:lnTo>
                  <a:lnTo>
                    <a:pt x="42" y="2801"/>
                  </a:lnTo>
                  <a:lnTo>
                    <a:pt x="1" y="2824"/>
                  </a:lnTo>
                  <a:lnTo>
                    <a:pt x="42" y="2848"/>
                  </a:lnTo>
                  <a:lnTo>
                    <a:pt x="1" y="2873"/>
                  </a:lnTo>
                  <a:lnTo>
                    <a:pt x="42" y="2896"/>
                  </a:lnTo>
                  <a:lnTo>
                    <a:pt x="1" y="2920"/>
                  </a:lnTo>
                  <a:lnTo>
                    <a:pt x="42" y="2945"/>
                  </a:lnTo>
                  <a:lnTo>
                    <a:pt x="1" y="2967"/>
                  </a:lnTo>
                  <a:lnTo>
                    <a:pt x="42" y="2992"/>
                  </a:lnTo>
                  <a:lnTo>
                    <a:pt x="1" y="3016"/>
                  </a:lnTo>
                  <a:lnTo>
                    <a:pt x="42" y="3038"/>
                  </a:lnTo>
                  <a:lnTo>
                    <a:pt x="1" y="3063"/>
                  </a:lnTo>
                  <a:lnTo>
                    <a:pt x="42" y="3087"/>
                  </a:lnTo>
                  <a:lnTo>
                    <a:pt x="1" y="3111"/>
                  </a:lnTo>
                  <a:lnTo>
                    <a:pt x="42" y="3135"/>
                  </a:lnTo>
                  <a:lnTo>
                    <a:pt x="1" y="3158"/>
                  </a:lnTo>
                  <a:lnTo>
                    <a:pt x="42" y="3182"/>
                  </a:lnTo>
                  <a:lnTo>
                    <a:pt x="1" y="3207"/>
                  </a:lnTo>
                  <a:lnTo>
                    <a:pt x="42" y="3231"/>
                  </a:lnTo>
                  <a:lnTo>
                    <a:pt x="1" y="3255"/>
                  </a:lnTo>
                  <a:lnTo>
                    <a:pt x="42" y="3279"/>
                  </a:lnTo>
                  <a:lnTo>
                    <a:pt x="1" y="3303"/>
                  </a:lnTo>
                  <a:lnTo>
                    <a:pt x="42" y="3326"/>
                  </a:lnTo>
                  <a:lnTo>
                    <a:pt x="1" y="3350"/>
                  </a:lnTo>
                  <a:lnTo>
                    <a:pt x="42" y="3375"/>
                  </a:lnTo>
                  <a:lnTo>
                    <a:pt x="1" y="3399"/>
                  </a:lnTo>
                  <a:lnTo>
                    <a:pt x="42" y="3423"/>
                  </a:lnTo>
                  <a:lnTo>
                    <a:pt x="1" y="3446"/>
                  </a:lnTo>
                  <a:lnTo>
                    <a:pt x="42" y="3470"/>
                  </a:lnTo>
                  <a:lnTo>
                    <a:pt x="1" y="3494"/>
                  </a:lnTo>
                  <a:lnTo>
                    <a:pt x="42" y="3518"/>
                  </a:lnTo>
                  <a:lnTo>
                    <a:pt x="1" y="3543"/>
                  </a:lnTo>
                  <a:lnTo>
                    <a:pt x="42" y="3565"/>
                  </a:lnTo>
                  <a:lnTo>
                    <a:pt x="1" y="3590"/>
                  </a:lnTo>
                  <a:lnTo>
                    <a:pt x="42" y="3614"/>
                  </a:lnTo>
                  <a:lnTo>
                    <a:pt x="1" y="3638"/>
                  </a:lnTo>
                  <a:lnTo>
                    <a:pt x="42" y="3662"/>
                  </a:lnTo>
                  <a:lnTo>
                    <a:pt x="1" y="3686"/>
                  </a:lnTo>
                  <a:lnTo>
                    <a:pt x="42" y="3711"/>
                  </a:lnTo>
                  <a:lnTo>
                    <a:pt x="1" y="3735"/>
                  </a:lnTo>
                  <a:lnTo>
                    <a:pt x="42" y="3758"/>
                  </a:lnTo>
                  <a:lnTo>
                    <a:pt x="1" y="3782"/>
                  </a:lnTo>
                  <a:lnTo>
                    <a:pt x="42" y="3804"/>
                  </a:lnTo>
                  <a:lnTo>
                    <a:pt x="1" y="3829"/>
                  </a:lnTo>
                  <a:lnTo>
                    <a:pt x="42" y="3853"/>
                  </a:lnTo>
                  <a:lnTo>
                    <a:pt x="1" y="3877"/>
                  </a:lnTo>
                  <a:lnTo>
                    <a:pt x="42" y="3901"/>
                  </a:lnTo>
                  <a:lnTo>
                    <a:pt x="1" y="3926"/>
                  </a:lnTo>
                  <a:lnTo>
                    <a:pt x="42" y="3948"/>
                  </a:lnTo>
                  <a:lnTo>
                    <a:pt x="1" y="3973"/>
                  </a:lnTo>
                  <a:lnTo>
                    <a:pt x="42" y="3997"/>
                  </a:lnTo>
                  <a:lnTo>
                    <a:pt x="1" y="4021"/>
                  </a:lnTo>
                  <a:lnTo>
                    <a:pt x="42" y="4045"/>
                  </a:lnTo>
                  <a:lnTo>
                    <a:pt x="1" y="4068"/>
                  </a:lnTo>
                  <a:lnTo>
                    <a:pt x="42" y="4092"/>
                  </a:lnTo>
                  <a:lnTo>
                    <a:pt x="1" y="4116"/>
                  </a:lnTo>
                  <a:lnTo>
                    <a:pt x="42" y="4141"/>
                  </a:lnTo>
                  <a:lnTo>
                    <a:pt x="1" y="4165"/>
                  </a:lnTo>
                  <a:lnTo>
                    <a:pt x="42" y="4189"/>
                  </a:lnTo>
                  <a:lnTo>
                    <a:pt x="1" y="4212"/>
                  </a:lnTo>
                  <a:lnTo>
                    <a:pt x="42" y="4236"/>
                  </a:lnTo>
                  <a:lnTo>
                    <a:pt x="1" y="4260"/>
                  </a:lnTo>
                  <a:lnTo>
                    <a:pt x="42" y="4284"/>
                  </a:lnTo>
                  <a:lnTo>
                    <a:pt x="1" y="4309"/>
                  </a:lnTo>
                  <a:lnTo>
                    <a:pt x="42" y="4331"/>
                  </a:lnTo>
                  <a:lnTo>
                    <a:pt x="1" y="4356"/>
                  </a:lnTo>
                  <a:lnTo>
                    <a:pt x="42" y="4380"/>
                  </a:lnTo>
                  <a:lnTo>
                    <a:pt x="1" y="4404"/>
                  </a:lnTo>
                  <a:lnTo>
                    <a:pt x="42" y="4428"/>
                  </a:lnTo>
                  <a:lnTo>
                    <a:pt x="1" y="4451"/>
                  </a:lnTo>
                  <a:lnTo>
                    <a:pt x="42" y="4475"/>
                  </a:lnTo>
                  <a:lnTo>
                    <a:pt x="1" y="4501"/>
                  </a:lnTo>
                  <a:lnTo>
                    <a:pt x="42" y="4524"/>
                  </a:lnTo>
                  <a:lnTo>
                    <a:pt x="1" y="4548"/>
                  </a:lnTo>
                  <a:lnTo>
                    <a:pt x="42" y="4572"/>
                  </a:lnTo>
                  <a:lnTo>
                    <a:pt x="1" y="4595"/>
                  </a:lnTo>
                  <a:lnTo>
                    <a:pt x="42" y="4619"/>
                  </a:lnTo>
                  <a:lnTo>
                    <a:pt x="1" y="4643"/>
                  </a:lnTo>
                  <a:lnTo>
                    <a:pt x="42" y="4666"/>
                  </a:lnTo>
                  <a:lnTo>
                    <a:pt x="1" y="4690"/>
                  </a:lnTo>
                  <a:lnTo>
                    <a:pt x="42" y="4714"/>
                  </a:lnTo>
                  <a:lnTo>
                    <a:pt x="1" y="4739"/>
                  </a:lnTo>
                  <a:lnTo>
                    <a:pt x="42" y="4763"/>
                  </a:lnTo>
                  <a:lnTo>
                    <a:pt x="1" y="4785"/>
                  </a:lnTo>
                  <a:lnTo>
                    <a:pt x="42" y="4810"/>
                  </a:lnTo>
                  <a:lnTo>
                    <a:pt x="1" y="4834"/>
                  </a:lnTo>
                  <a:close/>
                </a:path>
              </a:pathLst>
            </a:custGeom>
            <a:solidFill>
              <a:srgbClr val="E35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" name="Google Shape;1830;p52">
              <a:extLst>
                <a:ext uri="{FF2B5EF4-FFF2-40B4-BE49-F238E27FC236}">
                  <a16:creationId xmlns:a16="http://schemas.microsoft.com/office/drawing/2014/main" id="{46E587A0-D3C3-EFE9-76EE-0FCA4FAC72C9}"/>
                </a:ext>
              </a:extLst>
            </p:cNvPr>
            <p:cNvSpPr/>
            <p:nvPr/>
          </p:nvSpPr>
          <p:spPr>
            <a:xfrm>
              <a:off x="1024025" y="3001350"/>
              <a:ext cx="99375" cy="505325"/>
            </a:xfrm>
            <a:custGeom>
              <a:avLst/>
              <a:gdLst/>
              <a:ahLst/>
              <a:cxnLst/>
              <a:rect l="l" t="t" r="r" b="b"/>
              <a:pathLst>
                <a:path w="3975" h="20213" extrusionOk="0">
                  <a:moveTo>
                    <a:pt x="3975" y="17919"/>
                  </a:moveTo>
                  <a:lnTo>
                    <a:pt x="1" y="20212"/>
                  </a:lnTo>
                  <a:lnTo>
                    <a:pt x="1" y="2296"/>
                  </a:lnTo>
                  <a:lnTo>
                    <a:pt x="3975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372"/>
                  </a:srgbClr>
                </a:gs>
                <a:gs pos="66000">
                  <a:srgbClr val="E354F7">
                    <a:alpha val="56862"/>
                  </a:srgbClr>
                </a:gs>
                <a:gs pos="100000">
                  <a:srgbClr val="10ECFF">
                    <a:alpha val="86274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" name="Google Shape;1831;p52">
              <a:extLst>
                <a:ext uri="{FF2B5EF4-FFF2-40B4-BE49-F238E27FC236}">
                  <a16:creationId xmlns:a16="http://schemas.microsoft.com/office/drawing/2014/main" id="{621EA970-4F54-2E52-AF71-EFE0112665EB}"/>
                </a:ext>
              </a:extLst>
            </p:cNvPr>
            <p:cNvSpPr/>
            <p:nvPr/>
          </p:nvSpPr>
          <p:spPr>
            <a:xfrm>
              <a:off x="1174725" y="2732050"/>
              <a:ext cx="99375" cy="687600"/>
            </a:xfrm>
            <a:custGeom>
              <a:avLst/>
              <a:gdLst/>
              <a:ahLst/>
              <a:cxnLst/>
              <a:rect l="l" t="t" r="r" b="b"/>
              <a:pathLst>
                <a:path w="3975" h="27504" extrusionOk="0">
                  <a:moveTo>
                    <a:pt x="3975" y="25210"/>
                  </a:moveTo>
                  <a:lnTo>
                    <a:pt x="1" y="27504"/>
                  </a:lnTo>
                  <a:lnTo>
                    <a:pt x="1" y="2294"/>
                  </a:lnTo>
                  <a:lnTo>
                    <a:pt x="3975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372"/>
                  </a:srgbClr>
                </a:gs>
                <a:gs pos="66000">
                  <a:srgbClr val="E354F7">
                    <a:alpha val="56862"/>
                  </a:srgbClr>
                </a:gs>
                <a:gs pos="100000">
                  <a:srgbClr val="10ECFF">
                    <a:alpha val="86274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" name="Google Shape;1832;p52">
              <a:extLst>
                <a:ext uri="{FF2B5EF4-FFF2-40B4-BE49-F238E27FC236}">
                  <a16:creationId xmlns:a16="http://schemas.microsoft.com/office/drawing/2014/main" id="{627A0B74-5706-D960-6F37-4093370F0188}"/>
                </a:ext>
              </a:extLst>
            </p:cNvPr>
            <p:cNvSpPr/>
            <p:nvPr/>
          </p:nvSpPr>
          <p:spPr>
            <a:xfrm>
              <a:off x="1174725" y="2577900"/>
              <a:ext cx="99375" cy="162075"/>
            </a:xfrm>
            <a:custGeom>
              <a:avLst/>
              <a:gdLst/>
              <a:ahLst/>
              <a:cxnLst/>
              <a:rect l="l" t="t" r="r" b="b"/>
              <a:pathLst>
                <a:path w="3975" h="6483" extrusionOk="0">
                  <a:moveTo>
                    <a:pt x="3975" y="1"/>
                  </a:moveTo>
                  <a:lnTo>
                    <a:pt x="1" y="2294"/>
                  </a:lnTo>
                  <a:lnTo>
                    <a:pt x="1" y="6483"/>
                  </a:lnTo>
                  <a:lnTo>
                    <a:pt x="3975" y="4189"/>
                  </a:lnTo>
                  <a:lnTo>
                    <a:pt x="3975" y="1"/>
                  </a:lnTo>
                  <a:close/>
                </a:path>
              </a:pathLst>
            </a:custGeom>
            <a:solidFill>
              <a:srgbClr val="E35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" name="Google Shape;1833;p52">
              <a:extLst>
                <a:ext uri="{FF2B5EF4-FFF2-40B4-BE49-F238E27FC236}">
                  <a16:creationId xmlns:a16="http://schemas.microsoft.com/office/drawing/2014/main" id="{D7B87E5D-7804-FD87-A701-0A0CC4A2D805}"/>
                </a:ext>
              </a:extLst>
            </p:cNvPr>
            <p:cNvSpPr/>
            <p:nvPr/>
          </p:nvSpPr>
          <p:spPr>
            <a:xfrm>
              <a:off x="1174725" y="2500425"/>
              <a:ext cx="99375" cy="93350"/>
            </a:xfrm>
            <a:custGeom>
              <a:avLst/>
              <a:gdLst/>
              <a:ahLst/>
              <a:cxnLst/>
              <a:rect l="l" t="t" r="r" b="b"/>
              <a:pathLst>
                <a:path w="3975" h="3734" extrusionOk="0">
                  <a:moveTo>
                    <a:pt x="3975" y="1"/>
                  </a:moveTo>
                  <a:lnTo>
                    <a:pt x="1" y="2294"/>
                  </a:lnTo>
                  <a:lnTo>
                    <a:pt x="1" y="3734"/>
                  </a:lnTo>
                  <a:lnTo>
                    <a:pt x="3975" y="1440"/>
                  </a:lnTo>
                  <a:lnTo>
                    <a:pt x="3975" y="1"/>
                  </a:lnTo>
                  <a:close/>
                </a:path>
              </a:pathLst>
            </a:custGeom>
            <a:solidFill>
              <a:srgbClr val="E35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" name="Google Shape;1834;p52">
              <a:extLst>
                <a:ext uri="{FF2B5EF4-FFF2-40B4-BE49-F238E27FC236}">
                  <a16:creationId xmlns:a16="http://schemas.microsoft.com/office/drawing/2014/main" id="{CA241A71-2FF7-C0DE-760A-5964B3C3C69A}"/>
                </a:ext>
              </a:extLst>
            </p:cNvPr>
            <p:cNvSpPr/>
            <p:nvPr/>
          </p:nvSpPr>
          <p:spPr>
            <a:xfrm>
              <a:off x="1325475" y="2977475"/>
              <a:ext cx="99325" cy="355175"/>
            </a:xfrm>
            <a:custGeom>
              <a:avLst/>
              <a:gdLst/>
              <a:ahLst/>
              <a:cxnLst/>
              <a:rect l="l" t="t" r="r" b="b"/>
              <a:pathLst>
                <a:path w="3973" h="14207" extrusionOk="0">
                  <a:moveTo>
                    <a:pt x="3973" y="11913"/>
                  </a:moveTo>
                  <a:lnTo>
                    <a:pt x="1" y="14206"/>
                  </a:lnTo>
                  <a:lnTo>
                    <a:pt x="1" y="2294"/>
                  </a:lnTo>
                  <a:lnTo>
                    <a:pt x="3973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372"/>
                  </a:srgbClr>
                </a:gs>
                <a:gs pos="66000">
                  <a:srgbClr val="E354F7">
                    <a:alpha val="56862"/>
                  </a:srgbClr>
                </a:gs>
                <a:gs pos="100000">
                  <a:srgbClr val="10ECFF">
                    <a:alpha val="86274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" name="Google Shape;1835;p52">
              <a:extLst>
                <a:ext uri="{FF2B5EF4-FFF2-40B4-BE49-F238E27FC236}">
                  <a16:creationId xmlns:a16="http://schemas.microsoft.com/office/drawing/2014/main" id="{8918F614-2235-B73B-EE3F-2F0EBF78378F}"/>
                </a:ext>
              </a:extLst>
            </p:cNvPr>
            <p:cNvSpPr/>
            <p:nvPr/>
          </p:nvSpPr>
          <p:spPr>
            <a:xfrm>
              <a:off x="1325475" y="2864700"/>
              <a:ext cx="99325" cy="120725"/>
            </a:xfrm>
            <a:custGeom>
              <a:avLst/>
              <a:gdLst/>
              <a:ahLst/>
              <a:cxnLst/>
              <a:rect l="l" t="t" r="r" b="b"/>
              <a:pathLst>
                <a:path w="3973" h="4829" extrusionOk="0">
                  <a:moveTo>
                    <a:pt x="3973" y="0"/>
                  </a:moveTo>
                  <a:lnTo>
                    <a:pt x="1" y="2295"/>
                  </a:lnTo>
                  <a:lnTo>
                    <a:pt x="1" y="4828"/>
                  </a:lnTo>
                  <a:lnTo>
                    <a:pt x="3973" y="2535"/>
                  </a:lnTo>
                  <a:lnTo>
                    <a:pt x="3973" y="0"/>
                  </a:lnTo>
                  <a:close/>
                </a:path>
              </a:pathLst>
            </a:custGeom>
            <a:solidFill>
              <a:srgbClr val="E35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" name="Google Shape;1836;p52">
              <a:extLst>
                <a:ext uri="{FF2B5EF4-FFF2-40B4-BE49-F238E27FC236}">
                  <a16:creationId xmlns:a16="http://schemas.microsoft.com/office/drawing/2014/main" id="{540439E9-3D90-B6EE-FEA3-836A3A206F58}"/>
                </a:ext>
              </a:extLst>
            </p:cNvPr>
            <p:cNvSpPr/>
            <p:nvPr/>
          </p:nvSpPr>
          <p:spPr>
            <a:xfrm>
              <a:off x="1325475" y="2783625"/>
              <a:ext cx="99325" cy="89050"/>
            </a:xfrm>
            <a:custGeom>
              <a:avLst/>
              <a:gdLst/>
              <a:ahLst/>
              <a:cxnLst/>
              <a:rect l="l" t="t" r="r" b="b"/>
              <a:pathLst>
                <a:path w="3973" h="3562" extrusionOk="0">
                  <a:moveTo>
                    <a:pt x="3973" y="1"/>
                  </a:moveTo>
                  <a:lnTo>
                    <a:pt x="1" y="2294"/>
                  </a:lnTo>
                  <a:lnTo>
                    <a:pt x="1" y="3561"/>
                  </a:lnTo>
                  <a:lnTo>
                    <a:pt x="3973" y="1268"/>
                  </a:lnTo>
                  <a:lnTo>
                    <a:pt x="3973" y="1"/>
                  </a:lnTo>
                  <a:close/>
                </a:path>
              </a:pathLst>
            </a:custGeom>
            <a:solidFill>
              <a:srgbClr val="E35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" name="Google Shape;1837;p52">
              <a:extLst>
                <a:ext uri="{FF2B5EF4-FFF2-40B4-BE49-F238E27FC236}">
                  <a16:creationId xmlns:a16="http://schemas.microsoft.com/office/drawing/2014/main" id="{9BE6FBEF-DF7E-8248-84B3-D5A023A82AD9}"/>
                </a:ext>
              </a:extLst>
            </p:cNvPr>
            <p:cNvSpPr/>
            <p:nvPr/>
          </p:nvSpPr>
          <p:spPr>
            <a:xfrm>
              <a:off x="1018550" y="2897475"/>
              <a:ext cx="99375" cy="120700"/>
            </a:xfrm>
            <a:custGeom>
              <a:avLst/>
              <a:gdLst/>
              <a:ahLst/>
              <a:cxnLst/>
              <a:rect l="l" t="t" r="r" b="b"/>
              <a:pathLst>
                <a:path w="3975" h="4828" extrusionOk="0">
                  <a:moveTo>
                    <a:pt x="3974" y="0"/>
                  </a:moveTo>
                  <a:lnTo>
                    <a:pt x="0" y="2295"/>
                  </a:lnTo>
                  <a:lnTo>
                    <a:pt x="0" y="4828"/>
                  </a:lnTo>
                  <a:lnTo>
                    <a:pt x="3974" y="2535"/>
                  </a:lnTo>
                  <a:lnTo>
                    <a:pt x="3974" y="0"/>
                  </a:lnTo>
                  <a:close/>
                </a:path>
              </a:pathLst>
            </a:custGeom>
            <a:solidFill>
              <a:srgbClr val="E35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" name="Google Shape;1838;p52">
              <a:extLst>
                <a:ext uri="{FF2B5EF4-FFF2-40B4-BE49-F238E27FC236}">
                  <a16:creationId xmlns:a16="http://schemas.microsoft.com/office/drawing/2014/main" id="{A09AA8C5-4CE8-C7C0-2C85-8BB8C6EB5EA6}"/>
                </a:ext>
              </a:extLst>
            </p:cNvPr>
            <p:cNvSpPr/>
            <p:nvPr/>
          </p:nvSpPr>
          <p:spPr>
            <a:xfrm>
              <a:off x="1018550" y="2816400"/>
              <a:ext cx="99375" cy="89050"/>
            </a:xfrm>
            <a:custGeom>
              <a:avLst/>
              <a:gdLst/>
              <a:ahLst/>
              <a:cxnLst/>
              <a:rect l="l" t="t" r="r" b="b"/>
              <a:pathLst>
                <a:path w="3975" h="3562" extrusionOk="0">
                  <a:moveTo>
                    <a:pt x="3974" y="1"/>
                  </a:moveTo>
                  <a:lnTo>
                    <a:pt x="0" y="2294"/>
                  </a:lnTo>
                  <a:lnTo>
                    <a:pt x="0" y="3561"/>
                  </a:lnTo>
                  <a:lnTo>
                    <a:pt x="3974" y="1268"/>
                  </a:lnTo>
                  <a:lnTo>
                    <a:pt x="3974" y="1"/>
                  </a:lnTo>
                  <a:close/>
                </a:path>
              </a:pathLst>
            </a:custGeom>
            <a:solidFill>
              <a:srgbClr val="E35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" name="Google Shape;1839;p52">
              <a:extLst>
                <a:ext uri="{FF2B5EF4-FFF2-40B4-BE49-F238E27FC236}">
                  <a16:creationId xmlns:a16="http://schemas.microsoft.com/office/drawing/2014/main" id="{0DC38993-DA1B-24B4-DDAD-409BDA13DF31}"/>
                </a:ext>
              </a:extLst>
            </p:cNvPr>
            <p:cNvSpPr/>
            <p:nvPr/>
          </p:nvSpPr>
          <p:spPr>
            <a:xfrm>
              <a:off x="3664500" y="1475175"/>
              <a:ext cx="99375" cy="505325"/>
            </a:xfrm>
            <a:custGeom>
              <a:avLst/>
              <a:gdLst/>
              <a:ahLst/>
              <a:cxnLst/>
              <a:rect l="l" t="t" r="r" b="b"/>
              <a:pathLst>
                <a:path w="3975" h="20213" extrusionOk="0">
                  <a:moveTo>
                    <a:pt x="3975" y="17919"/>
                  </a:moveTo>
                  <a:lnTo>
                    <a:pt x="1" y="20212"/>
                  </a:lnTo>
                  <a:lnTo>
                    <a:pt x="1" y="2296"/>
                  </a:lnTo>
                  <a:lnTo>
                    <a:pt x="3975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372"/>
                  </a:srgbClr>
                </a:gs>
                <a:gs pos="50000">
                  <a:srgbClr val="E354F7">
                    <a:alpha val="56862"/>
                  </a:srgbClr>
                </a:gs>
                <a:gs pos="100000">
                  <a:srgbClr val="10ECFF">
                    <a:alpha val="86274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" name="Google Shape;1840;p52">
              <a:extLst>
                <a:ext uri="{FF2B5EF4-FFF2-40B4-BE49-F238E27FC236}">
                  <a16:creationId xmlns:a16="http://schemas.microsoft.com/office/drawing/2014/main" id="{A3675047-3576-8AB3-2B2E-E479054B476C}"/>
                </a:ext>
              </a:extLst>
            </p:cNvPr>
            <p:cNvSpPr/>
            <p:nvPr/>
          </p:nvSpPr>
          <p:spPr>
            <a:xfrm>
              <a:off x="3815250" y="1205875"/>
              <a:ext cx="99325" cy="687600"/>
            </a:xfrm>
            <a:custGeom>
              <a:avLst/>
              <a:gdLst/>
              <a:ahLst/>
              <a:cxnLst/>
              <a:rect l="l" t="t" r="r" b="b"/>
              <a:pathLst>
                <a:path w="3973" h="27504" extrusionOk="0">
                  <a:moveTo>
                    <a:pt x="3973" y="25210"/>
                  </a:moveTo>
                  <a:lnTo>
                    <a:pt x="0" y="27504"/>
                  </a:lnTo>
                  <a:lnTo>
                    <a:pt x="0" y="2294"/>
                  </a:lnTo>
                  <a:lnTo>
                    <a:pt x="3973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372"/>
                  </a:srgbClr>
                </a:gs>
                <a:gs pos="50000">
                  <a:srgbClr val="E354F7">
                    <a:alpha val="56862"/>
                  </a:srgbClr>
                </a:gs>
                <a:gs pos="100000">
                  <a:srgbClr val="10ECFF">
                    <a:alpha val="86274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" name="Google Shape;1841;p52">
              <a:extLst>
                <a:ext uri="{FF2B5EF4-FFF2-40B4-BE49-F238E27FC236}">
                  <a16:creationId xmlns:a16="http://schemas.microsoft.com/office/drawing/2014/main" id="{047B2404-3B1C-A018-86AA-0EC28C660C58}"/>
                </a:ext>
              </a:extLst>
            </p:cNvPr>
            <p:cNvSpPr/>
            <p:nvPr/>
          </p:nvSpPr>
          <p:spPr>
            <a:xfrm>
              <a:off x="3815250" y="1051725"/>
              <a:ext cx="99325" cy="162075"/>
            </a:xfrm>
            <a:custGeom>
              <a:avLst/>
              <a:gdLst/>
              <a:ahLst/>
              <a:cxnLst/>
              <a:rect l="l" t="t" r="r" b="b"/>
              <a:pathLst>
                <a:path w="3973" h="6483" extrusionOk="0">
                  <a:moveTo>
                    <a:pt x="3973" y="0"/>
                  </a:moveTo>
                  <a:lnTo>
                    <a:pt x="0" y="2294"/>
                  </a:lnTo>
                  <a:lnTo>
                    <a:pt x="0" y="6483"/>
                  </a:lnTo>
                  <a:lnTo>
                    <a:pt x="3973" y="4189"/>
                  </a:lnTo>
                  <a:lnTo>
                    <a:pt x="3973" y="0"/>
                  </a:lnTo>
                  <a:close/>
                </a:path>
              </a:pathLst>
            </a:custGeom>
            <a:solidFill>
              <a:srgbClr val="10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" name="Google Shape;1842;p52">
              <a:extLst>
                <a:ext uri="{FF2B5EF4-FFF2-40B4-BE49-F238E27FC236}">
                  <a16:creationId xmlns:a16="http://schemas.microsoft.com/office/drawing/2014/main" id="{16F95643-AB9F-C0AA-A352-00CBCAC0987E}"/>
                </a:ext>
              </a:extLst>
            </p:cNvPr>
            <p:cNvSpPr/>
            <p:nvPr/>
          </p:nvSpPr>
          <p:spPr>
            <a:xfrm>
              <a:off x="3815250" y="974250"/>
              <a:ext cx="99325" cy="93350"/>
            </a:xfrm>
            <a:custGeom>
              <a:avLst/>
              <a:gdLst/>
              <a:ahLst/>
              <a:cxnLst/>
              <a:rect l="l" t="t" r="r" b="b"/>
              <a:pathLst>
                <a:path w="3973" h="3734" extrusionOk="0">
                  <a:moveTo>
                    <a:pt x="3973" y="1"/>
                  </a:moveTo>
                  <a:lnTo>
                    <a:pt x="0" y="2294"/>
                  </a:lnTo>
                  <a:lnTo>
                    <a:pt x="0" y="3734"/>
                  </a:lnTo>
                  <a:lnTo>
                    <a:pt x="3973" y="1440"/>
                  </a:lnTo>
                  <a:lnTo>
                    <a:pt x="3973" y="1"/>
                  </a:lnTo>
                  <a:close/>
                </a:path>
              </a:pathLst>
            </a:custGeom>
            <a:solidFill>
              <a:srgbClr val="10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" name="Google Shape;1843;p52">
              <a:extLst>
                <a:ext uri="{FF2B5EF4-FFF2-40B4-BE49-F238E27FC236}">
                  <a16:creationId xmlns:a16="http://schemas.microsoft.com/office/drawing/2014/main" id="{1D68B9DF-BA71-0F58-30E8-3CDB8D23A8BD}"/>
                </a:ext>
              </a:extLst>
            </p:cNvPr>
            <p:cNvSpPr/>
            <p:nvPr/>
          </p:nvSpPr>
          <p:spPr>
            <a:xfrm>
              <a:off x="3965950" y="1451300"/>
              <a:ext cx="99325" cy="355175"/>
            </a:xfrm>
            <a:custGeom>
              <a:avLst/>
              <a:gdLst/>
              <a:ahLst/>
              <a:cxnLst/>
              <a:rect l="l" t="t" r="r" b="b"/>
              <a:pathLst>
                <a:path w="3973" h="14207" extrusionOk="0">
                  <a:moveTo>
                    <a:pt x="3973" y="11913"/>
                  </a:moveTo>
                  <a:lnTo>
                    <a:pt x="1" y="14206"/>
                  </a:lnTo>
                  <a:lnTo>
                    <a:pt x="1" y="2294"/>
                  </a:lnTo>
                  <a:lnTo>
                    <a:pt x="3973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372"/>
                  </a:srgbClr>
                </a:gs>
                <a:gs pos="50000">
                  <a:srgbClr val="E354F7">
                    <a:alpha val="56862"/>
                  </a:srgbClr>
                </a:gs>
                <a:gs pos="100000">
                  <a:srgbClr val="10ECFF">
                    <a:alpha val="86274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" name="Google Shape;1844;p52">
              <a:extLst>
                <a:ext uri="{FF2B5EF4-FFF2-40B4-BE49-F238E27FC236}">
                  <a16:creationId xmlns:a16="http://schemas.microsoft.com/office/drawing/2014/main" id="{B0ED6D65-FFBC-0915-AAB5-B73CACE736FF}"/>
                </a:ext>
              </a:extLst>
            </p:cNvPr>
            <p:cNvSpPr/>
            <p:nvPr/>
          </p:nvSpPr>
          <p:spPr>
            <a:xfrm>
              <a:off x="3965950" y="1338525"/>
              <a:ext cx="99325" cy="120700"/>
            </a:xfrm>
            <a:custGeom>
              <a:avLst/>
              <a:gdLst/>
              <a:ahLst/>
              <a:cxnLst/>
              <a:rect l="l" t="t" r="r" b="b"/>
              <a:pathLst>
                <a:path w="3973" h="4828" extrusionOk="0">
                  <a:moveTo>
                    <a:pt x="3973" y="0"/>
                  </a:moveTo>
                  <a:lnTo>
                    <a:pt x="1" y="2295"/>
                  </a:lnTo>
                  <a:lnTo>
                    <a:pt x="1" y="4828"/>
                  </a:lnTo>
                  <a:lnTo>
                    <a:pt x="3973" y="2535"/>
                  </a:lnTo>
                  <a:lnTo>
                    <a:pt x="3973" y="0"/>
                  </a:lnTo>
                  <a:close/>
                </a:path>
              </a:pathLst>
            </a:custGeom>
            <a:solidFill>
              <a:srgbClr val="10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" name="Google Shape;1845;p52">
              <a:extLst>
                <a:ext uri="{FF2B5EF4-FFF2-40B4-BE49-F238E27FC236}">
                  <a16:creationId xmlns:a16="http://schemas.microsoft.com/office/drawing/2014/main" id="{64A3E607-F87E-B5C9-DBCA-842ACDB79922}"/>
                </a:ext>
              </a:extLst>
            </p:cNvPr>
            <p:cNvSpPr/>
            <p:nvPr/>
          </p:nvSpPr>
          <p:spPr>
            <a:xfrm>
              <a:off x="3965950" y="1257450"/>
              <a:ext cx="99325" cy="89050"/>
            </a:xfrm>
            <a:custGeom>
              <a:avLst/>
              <a:gdLst/>
              <a:ahLst/>
              <a:cxnLst/>
              <a:rect l="l" t="t" r="r" b="b"/>
              <a:pathLst>
                <a:path w="3973" h="3562" extrusionOk="0">
                  <a:moveTo>
                    <a:pt x="3973" y="1"/>
                  </a:moveTo>
                  <a:lnTo>
                    <a:pt x="1" y="2294"/>
                  </a:lnTo>
                  <a:lnTo>
                    <a:pt x="1" y="3561"/>
                  </a:lnTo>
                  <a:lnTo>
                    <a:pt x="3973" y="1268"/>
                  </a:lnTo>
                  <a:lnTo>
                    <a:pt x="3973" y="1"/>
                  </a:lnTo>
                  <a:close/>
                </a:path>
              </a:pathLst>
            </a:custGeom>
            <a:solidFill>
              <a:srgbClr val="10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" name="Google Shape;1846;p52">
              <a:extLst>
                <a:ext uri="{FF2B5EF4-FFF2-40B4-BE49-F238E27FC236}">
                  <a16:creationId xmlns:a16="http://schemas.microsoft.com/office/drawing/2014/main" id="{4164F6F2-7485-BF48-D4AC-E4B4E210C94C}"/>
                </a:ext>
              </a:extLst>
            </p:cNvPr>
            <p:cNvSpPr/>
            <p:nvPr/>
          </p:nvSpPr>
          <p:spPr>
            <a:xfrm>
              <a:off x="3659025" y="1371300"/>
              <a:ext cx="99375" cy="120700"/>
            </a:xfrm>
            <a:custGeom>
              <a:avLst/>
              <a:gdLst/>
              <a:ahLst/>
              <a:cxnLst/>
              <a:rect l="l" t="t" r="r" b="b"/>
              <a:pathLst>
                <a:path w="3975" h="4828" extrusionOk="0">
                  <a:moveTo>
                    <a:pt x="3974" y="0"/>
                  </a:moveTo>
                  <a:lnTo>
                    <a:pt x="0" y="2295"/>
                  </a:lnTo>
                  <a:lnTo>
                    <a:pt x="0" y="4828"/>
                  </a:lnTo>
                  <a:lnTo>
                    <a:pt x="3974" y="2535"/>
                  </a:lnTo>
                  <a:lnTo>
                    <a:pt x="3974" y="0"/>
                  </a:lnTo>
                  <a:close/>
                </a:path>
              </a:pathLst>
            </a:custGeom>
            <a:solidFill>
              <a:srgbClr val="10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" name="Google Shape;1847;p52">
              <a:extLst>
                <a:ext uri="{FF2B5EF4-FFF2-40B4-BE49-F238E27FC236}">
                  <a16:creationId xmlns:a16="http://schemas.microsoft.com/office/drawing/2014/main" id="{91681F54-0825-C457-B7C2-CF0F185872F4}"/>
                </a:ext>
              </a:extLst>
            </p:cNvPr>
            <p:cNvSpPr/>
            <p:nvPr/>
          </p:nvSpPr>
          <p:spPr>
            <a:xfrm>
              <a:off x="3659025" y="1290225"/>
              <a:ext cx="99375" cy="89050"/>
            </a:xfrm>
            <a:custGeom>
              <a:avLst/>
              <a:gdLst/>
              <a:ahLst/>
              <a:cxnLst/>
              <a:rect l="l" t="t" r="r" b="b"/>
              <a:pathLst>
                <a:path w="3975" h="3562" extrusionOk="0">
                  <a:moveTo>
                    <a:pt x="3974" y="1"/>
                  </a:moveTo>
                  <a:lnTo>
                    <a:pt x="0" y="2294"/>
                  </a:lnTo>
                  <a:lnTo>
                    <a:pt x="0" y="3561"/>
                  </a:lnTo>
                  <a:lnTo>
                    <a:pt x="3974" y="1268"/>
                  </a:lnTo>
                  <a:lnTo>
                    <a:pt x="3974" y="1"/>
                  </a:lnTo>
                  <a:close/>
                </a:path>
              </a:pathLst>
            </a:custGeom>
            <a:solidFill>
              <a:srgbClr val="10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" name="Google Shape;1848;p52">
              <a:extLst>
                <a:ext uri="{FF2B5EF4-FFF2-40B4-BE49-F238E27FC236}">
                  <a16:creationId xmlns:a16="http://schemas.microsoft.com/office/drawing/2014/main" id="{2899EB32-93FC-0CCD-168B-FE4168D90258}"/>
                </a:ext>
              </a:extLst>
            </p:cNvPr>
            <p:cNvSpPr/>
            <p:nvPr/>
          </p:nvSpPr>
          <p:spPr>
            <a:xfrm>
              <a:off x="4880000" y="2267575"/>
              <a:ext cx="802700" cy="317050"/>
            </a:xfrm>
            <a:custGeom>
              <a:avLst/>
              <a:gdLst/>
              <a:ahLst/>
              <a:cxnLst/>
              <a:rect l="l" t="t" r="r" b="b"/>
              <a:pathLst>
                <a:path w="32108" h="12682" extrusionOk="0">
                  <a:moveTo>
                    <a:pt x="12335" y="0"/>
                  </a:moveTo>
                  <a:lnTo>
                    <a:pt x="1" y="9098"/>
                  </a:lnTo>
                  <a:cubicBezTo>
                    <a:pt x="7930" y="12681"/>
                    <a:pt x="19369" y="12280"/>
                    <a:pt x="26487" y="8170"/>
                  </a:cubicBezTo>
                  <a:cubicBezTo>
                    <a:pt x="29481" y="6441"/>
                    <a:pt x="31451" y="4207"/>
                    <a:pt x="32108" y="1791"/>
                  </a:cubicBezTo>
                  <a:close/>
                </a:path>
              </a:pathLst>
            </a:custGeom>
            <a:gradFill>
              <a:gsLst>
                <a:gs pos="0">
                  <a:srgbClr val="AFCAE0"/>
                </a:gs>
                <a:gs pos="100000">
                  <a:srgbClr val="FF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" name="Google Shape;1849;p52">
              <a:extLst>
                <a:ext uri="{FF2B5EF4-FFF2-40B4-BE49-F238E27FC236}">
                  <a16:creationId xmlns:a16="http://schemas.microsoft.com/office/drawing/2014/main" id="{470E8EAC-1F4B-6CF4-6906-006E9DD5D77A}"/>
                </a:ext>
              </a:extLst>
            </p:cNvPr>
            <p:cNvSpPr/>
            <p:nvPr/>
          </p:nvSpPr>
          <p:spPr>
            <a:xfrm>
              <a:off x="4640525" y="1980875"/>
              <a:ext cx="547875" cy="514175"/>
            </a:xfrm>
            <a:custGeom>
              <a:avLst/>
              <a:gdLst/>
              <a:ahLst/>
              <a:cxnLst/>
              <a:rect l="l" t="t" r="r" b="b"/>
              <a:pathLst>
                <a:path w="21915" h="20567" extrusionOk="0">
                  <a:moveTo>
                    <a:pt x="21914" y="11468"/>
                  </a:moveTo>
                  <a:lnTo>
                    <a:pt x="19462" y="1"/>
                  </a:lnTo>
                  <a:cubicBezTo>
                    <a:pt x="15037" y="317"/>
                    <a:pt x="10918" y="1477"/>
                    <a:pt x="7765" y="3298"/>
                  </a:cubicBezTo>
                  <a:cubicBezTo>
                    <a:pt x="0" y="7780"/>
                    <a:pt x="0" y="15156"/>
                    <a:pt x="7765" y="19638"/>
                  </a:cubicBezTo>
                  <a:cubicBezTo>
                    <a:pt x="8337" y="19968"/>
                    <a:pt x="8942" y="20279"/>
                    <a:pt x="9581" y="20566"/>
                  </a:cubicBezTo>
                  <a:close/>
                </a:path>
              </a:pathLst>
            </a:custGeom>
            <a:gradFill>
              <a:gsLst>
                <a:gs pos="0">
                  <a:srgbClr val="10ECFF"/>
                </a:gs>
                <a:gs pos="50000">
                  <a:srgbClr val="E354F7"/>
                </a:gs>
                <a:gs pos="100000">
                  <a:srgbClr val="FF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" name="Google Shape;1850;p52">
              <a:extLst>
                <a:ext uri="{FF2B5EF4-FFF2-40B4-BE49-F238E27FC236}">
                  <a16:creationId xmlns:a16="http://schemas.microsoft.com/office/drawing/2014/main" id="{D68768B8-B999-B2BA-A9CE-196F078A5A5D}"/>
                </a:ext>
              </a:extLst>
            </p:cNvPr>
            <p:cNvSpPr/>
            <p:nvPr/>
          </p:nvSpPr>
          <p:spPr>
            <a:xfrm>
              <a:off x="5127075" y="1969975"/>
              <a:ext cx="580375" cy="342375"/>
            </a:xfrm>
            <a:custGeom>
              <a:avLst/>
              <a:gdLst/>
              <a:ahLst/>
              <a:cxnLst/>
              <a:rect l="l" t="t" r="r" b="b"/>
              <a:pathLst>
                <a:path w="23215" h="13695" extrusionOk="0">
                  <a:moveTo>
                    <a:pt x="2452" y="11904"/>
                  </a:moveTo>
                  <a:lnTo>
                    <a:pt x="22223" y="13695"/>
                  </a:lnTo>
                  <a:cubicBezTo>
                    <a:pt x="23215" y="10050"/>
                    <a:pt x="21123" y="6344"/>
                    <a:pt x="16604" y="3734"/>
                  </a:cubicBezTo>
                  <a:cubicBezTo>
                    <a:pt x="12247" y="1219"/>
                    <a:pt x="6114" y="1"/>
                    <a:pt x="0" y="437"/>
                  </a:cubicBezTo>
                  <a:close/>
                </a:path>
              </a:pathLst>
            </a:custGeom>
            <a:gradFill>
              <a:gsLst>
                <a:gs pos="0">
                  <a:srgbClr val="80E0FF"/>
                </a:gs>
                <a:gs pos="100000">
                  <a:srgbClr val="3E22BC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" name="Google Shape;1851;p52">
              <a:extLst>
                <a:ext uri="{FF2B5EF4-FFF2-40B4-BE49-F238E27FC236}">
                  <a16:creationId xmlns:a16="http://schemas.microsoft.com/office/drawing/2014/main" id="{4D2E43EB-C5CF-B052-1A5A-F25B460D1C8C}"/>
                </a:ext>
              </a:extLst>
            </p:cNvPr>
            <p:cNvSpPr/>
            <p:nvPr/>
          </p:nvSpPr>
          <p:spPr>
            <a:xfrm>
              <a:off x="4880000" y="2312325"/>
              <a:ext cx="802700" cy="434875"/>
            </a:xfrm>
            <a:custGeom>
              <a:avLst/>
              <a:gdLst/>
              <a:ahLst/>
              <a:cxnLst/>
              <a:rect l="l" t="t" r="r" b="b"/>
              <a:pathLst>
                <a:path w="32108" h="17395" extrusionOk="0">
                  <a:moveTo>
                    <a:pt x="26487" y="6380"/>
                  </a:moveTo>
                  <a:cubicBezTo>
                    <a:pt x="29481" y="4651"/>
                    <a:pt x="31451" y="2417"/>
                    <a:pt x="32108" y="1"/>
                  </a:cubicBezTo>
                  <a:lnTo>
                    <a:pt x="32108" y="6506"/>
                  </a:lnTo>
                  <a:cubicBezTo>
                    <a:pt x="31451" y="8920"/>
                    <a:pt x="29483" y="11155"/>
                    <a:pt x="26487" y="12884"/>
                  </a:cubicBezTo>
                  <a:cubicBezTo>
                    <a:pt x="19369" y="16995"/>
                    <a:pt x="7929" y="17395"/>
                    <a:pt x="1" y="13813"/>
                  </a:cubicBezTo>
                  <a:lnTo>
                    <a:pt x="1" y="7308"/>
                  </a:lnTo>
                  <a:cubicBezTo>
                    <a:pt x="7929" y="10891"/>
                    <a:pt x="19369" y="10490"/>
                    <a:pt x="26487" y="6380"/>
                  </a:cubicBezTo>
                  <a:close/>
                </a:path>
              </a:pathLst>
            </a:custGeom>
            <a:solidFill>
              <a:srgbClr val="3E2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0" name="Google Shape;1852;p52">
              <a:extLst>
                <a:ext uri="{FF2B5EF4-FFF2-40B4-BE49-F238E27FC236}">
                  <a16:creationId xmlns:a16="http://schemas.microsoft.com/office/drawing/2014/main" id="{F9883427-225C-A97C-7537-1E181D242379}"/>
                </a:ext>
              </a:extLst>
            </p:cNvPr>
            <p:cNvSpPr/>
            <p:nvPr/>
          </p:nvSpPr>
          <p:spPr>
            <a:xfrm>
              <a:off x="4688550" y="2268900"/>
              <a:ext cx="191475" cy="388775"/>
            </a:xfrm>
            <a:custGeom>
              <a:avLst/>
              <a:gdLst/>
              <a:ahLst/>
              <a:cxnLst/>
              <a:rect l="l" t="t" r="r" b="b"/>
              <a:pathLst>
                <a:path w="7659" h="15551" extrusionOk="0">
                  <a:moveTo>
                    <a:pt x="5842" y="8117"/>
                  </a:moveTo>
                  <a:cubicBezTo>
                    <a:pt x="6414" y="8447"/>
                    <a:pt x="7020" y="8758"/>
                    <a:pt x="7659" y="9045"/>
                  </a:cubicBezTo>
                  <a:lnTo>
                    <a:pt x="7659" y="15550"/>
                  </a:lnTo>
                  <a:cubicBezTo>
                    <a:pt x="7021" y="15263"/>
                    <a:pt x="6416" y="14952"/>
                    <a:pt x="5842" y="14621"/>
                  </a:cubicBezTo>
                  <a:cubicBezTo>
                    <a:pt x="1938" y="12367"/>
                    <a:pt x="0" y="9381"/>
                    <a:pt x="23" y="6399"/>
                  </a:cubicBezTo>
                  <a:lnTo>
                    <a:pt x="23" y="104"/>
                  </a:lnTo>
                  <a:lnTo>
                    <a:pt x="23" y="0"/>
                  </a:lnTo>
                  <a:cubicBezTo>
                    <a:pt x="46" y="2947"/>
                    <a:pt x="1985" y="5890"/>
                    <a:pt x="5842" y="8117"/>
                  </a:cubicBezTo>
                  <a:close/>
                </a:path>
              </a:pathLst>
            </a:custGeom>
            <a:solidFill>
              <a:srgbClr val="3E2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41" name="Faethm Logo">
            <a:extLst>
              <a:ext uri="{FF2B5EF4-FFF2-40B4-BE49-F238E27FC236}">
                <a16:creationId xmlns:a16="http://schemas.microsoft.com/office/drawing/2014/main" id="{4489FD8C-F6BC-A80D-F802-91D0BC813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704" y="2710687"/>
            <a:ext cx="2335976" cy="912490"/>
          </a:xfrm>
          <a:prstGeom prst="rect">
            <a:avLst/>
          </a:prstGeom>
        </p:spPr>
      </p:pic>
      <p:pic>
        <p:nvPicPr>
          <p:cNvPr id="243" name="Logo">
            <a:extLst>
              <a:ext uri="{FF2B5EF4-FFF2-40B4-BE49-F238E27FC236}">
                <a16:creationId xmlns:a16="http://schemas.microsoft.com/office/drawing/2014/main" id="{FCBC48A9-31B1-5947-727E-DD32A784A3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3" t="29111" r="41413" b="42222"/>
          <a:stretch/>
        </p:blipFill>
        <p:spPr bwMode="auto">
          <a:xfrm>
            <a:off x="11347450" y="5952729"/>
            <a:ext cx="647442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75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CB4028D7-298E-1786-14C8-645E1A1F2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>
                <a:solidFill>
                  <a:srgbClr val="00CFCC"/>
                </a:solidFill>
                <a:latin typeface="Lato Black" panose="020F0A02020204030203" pitchFamily="34" charset="0"/>
              </a:rPr>
              <a:t>|</a:t>
            </a:r>
            <a:r>
              <a:rPr lang="en-GB" sz="4400" dirty="0">
                <a:solidFill>
                  <a:srgbClr val="6DA945"/>
                </a:solidFill>
                <a:latin typeface="Lato Black" panose="020F0A02020204030203" pitchFamily="34" charset="0"/>
              </a:rPr>
              <a:t> </a:t>
            </a:r>
            <a:r>
              <a:rPr lang="en-GB" dirty="0">
                <a:latin typeface="Lato Black" panose="020F0A02020204030203" pitchFamily="34" charset="0"/>
              </a:rPr>
              <a:t>Agile Process</a:t>
            </a:r>
            <a:endParaRPr lang="en-AU" dirty="0"/>
          </a:p>
        </p:txBody>
      </p:sp>
      <p:grpSp>
        <p:nvGrpSpPr>
          <p:cNvPr id="21" name="Evaluate">
            <a:extLst>
              <a:ext uri="{FF2B5EF4-FFF2-40B4-BE49-F238E27FC236}">
                <a16:creationId xmlns:a16="http://schemas.microsoft.com/office/drawing/2014/main" id="{6ED14F59-6AB5-C1FE-EF0C-803B7AB443BA}"/>
              </a:ext>
            </a:extLst>
          </p:cNvPr>
          <p:cNvGrpSpPr/>
          <p:nvPr/>
        </p:nvGrpSpPr>
        <p:grpSpPr>
          <a:xfrm>
            <a:off x="1025143" y="2170415"/>
            <a:ext cx="1415091" cy="1656182"/>
            <a:chOff x="4071883" y="2170415"/>
            <a:chExt cx="1415091" cy="1656182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0C80EA5-373E-1FDA-DDD5-5E0F9476306D}"/>
                </a:ext>
              </a:extLst>
            </p:cNvPr>
            <p:cNvSpPr/>
            <p:nvPr/>
          </p:nvSpPr>
          <p:spPr>
            <a:xfrm>
              <a:off x="4071883" y="2170415"/>
              <a:ext cx="1415091" cy="1656182"/>
            </a:xfrm>
            <a:custGeom>
              <a:avLst/>
              <a:gdLst>
                <a:gd name="connsiteX0" fmla="*/ 955936 w 1415091"/>
                <a:gd name="connsiteY0" fmla="*/ 0 h 1656182"/>
                <a:gd name="connsiteX1" fmla="*/ 1415091 w 1415091"/>
                <a:gd name="connsiteY1" fmla="*/ 795280 h 1656182"/>
                <a:gd name="connsiteX2" fmla="*/ 1404420 w 1415091"/>
                <a:gd name="connsiteY2" fmla="*/ 801763 h 1656182"/>
                <a:gd name="connsiteX3" fmla="*/ 921475 w 1415091"/>
                <a:gd name="connsiteY3" fmla="*/ 1607511 h 1656182"/>
                <a:gd name="connsiteX4" fmla="*/ 919018 w 1415091"/>
                <a:gd name="connsiteY4" fmla="*/ 1656182 h 1656182"/>
                <a:gd name="connsiteX5" fmla="*/ 0 w 1415091"/>
                <a:gd name="connsiteY5" fmla="*/ 1656182 h 1656182"/>
                <a:gd name="connsiteX6" fmla="*/ 7202 w 1415091"/>
                <a:gd name="connsiteY6" fmla="*/ 1513548 h 1656182"/>
                <a:gd name="connsiteX7" fmla="*/ 890589 w 1415091"/>
                <a:gd name="connsiteY7" fmla="*/ 39699 h 1656182"/>
                <a:gd name="connsiteX8" fmla="*/ 955936 w 1415091"/>
                <a:gd name="connsiteY8" fmla="*/ 0 h 165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5091" h="1656182">
                  <a:moveTo>
                    <a:pt x="955936" y="0"/>
                  </a:moveTo>
                  <a:lnTo>
                    <a:pt x="1415091" y="795280"/>
                  </a:lnTo>
                  <a:lnTo>
                    <a:pt x="1404420" y="801763"/>
                  </a:lnTo>
                  <a:cubicBezTo>
                    <a:pt x="1139076" y="981026"/>
                    <a:pt x="955531" y="1272172"/>
                    <a:pt x="921475" y="1607511"/>
                  </a:cubicBezTo>
                  <a:lnTo>
                    <a:pt x="919018" y="1656182"/>
                  </a:lnTo>
                  <a:lnTo>
                    <a:pt x="0" y="1656182"/>
                  </a:lnTo>
                  <a:lnTo>
                    <a:pt x="7202" y="1513548"/>
                  </a:lnTo>
                  <a:cubicBezTo>
                    <a:pt x="69496" y="900156"/>
                    <a:pt x="405230" y="367601"/>
                    <a:pt x="890589" y="39699"/>
                  </a:cubicBezTo>
                  <a:lnTo>
                    <a:pt x="955936" y="0"/>
                  </a:lnTo>
                  <a:close/>
                </a:path>
              </a:pathLst>
            </a:custGeom>
            <a:solidFill>
              <a:srgbClr val="2EB2CB"/>
            </a:solidFill>
            <a:ln w="19050">
              <a:solidFill>
                <a:srgbClr val="2385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5FBEC19-F986-CBF2-C0BE-82650293CE3F}"/>
                </a:ext>
              </a:extLst>
            </p:cNvPr>
            <p:cNvSpPr txBox="1"/>
            <p:nvPr/>
          </p:nvSpPr>
          <p:spPr>
            <a:xfrm rot="18000000">
              <a:off x="4175356" y="2934659"/>
              <a:ext cx="1125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EVALUATE</a:t>
              </a:r>
              <a:endParaRPr lang="en-A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Test">
            <a:extLst>
              <a:ext uri="{FF2B5EF4-FFF2-40B4-BE49-F238E27FC236}">
                <a16:creationId xmlns:a16="http://schemas.microsoft.com/office/drawing/2014/main" id="{0893E413-6055-36B3-A6F2-9E30CE7B9D1C}"/>
              </a:ext>
            </a:extLst>
          </p:cNvPr>
          <p:cNvGrpSpPr/>
          <p:nvPr/>
        </p:nvGrpSpPr>
        <p:grpSpPr>
          <a:xfrm>
            <a:off x="1025142" y="3955906"/>
            <a:ext cx="1415092" cy="1656182"/>
            <a:chOff x="4071882" y="3955906"/>
            <a:chExt cx="1415092" cy="1656182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A0527D3-F38B-4EAF-E33F-A377F4D74ECE}"/>
                </a:ext>
              </a:extLst>
            </p:cNvPr>
            <p:cNvSpPr/>
            <p:nvPr/>
          </p:nvSpPr>
          <p:spPr>
            <a:xfrm>
              <a:off x="4071882" y="3955906"/>
              <a:ext cx="1415092" cy="1656182"/>
            </a:xfrm>
            <a:custGeom>
              <a:avLst/>
              <a:gdLst>
                <a:gd name="connsiteX0" fmla="*/ 0 w 1415092"/>
                <a:gd name="connsiteY0" fmla="*/ 0 h 1656182"/>
                <a:gd name="connsiteX1" fmla="*/ 919018 w 1415092"/>
                <a:gd name="connsiteY1" fmla="*/ 0 h 1656182"/>
                <a:gd name="connsiteX2" fmla="*/ 921475 w 1415092"/>
                <a:gd name="connsiteY2" fmla="*/ 48668 h 1656182"/>
                <a:gd name="connsiteX3" fmla="*/ 1404420 w 1415092"/>
                <a:gd name="connsiteY3" fmla="*/ 854416 h 1656182"/>
                <a:gd name="connsiteX4" fmla="*/ 1415092 w 1415092"/>
                <a:gd name="connsiteY4" fmla="*/ 860900 h 1656182"/>
                <a:gd name="connsiteX5" fmla="*/ 955936 w 1415092"/>
                <a:gd name="connsiteY5" fmla="*/ 1656182 h 1656182"/>
                <a:gd name="connsiteX6" fmla="*/ 890589 w 1415092"/>
                <a:gd name="connsiteY6" fmla="*/ 1616482 h 1656182"/>
                <a:gd name="connsiteX7" fmla="*/ 7202 w 1415092"/>
                <a:gd name="connsiteY7" fmla="*/ 142633 h 1656182"/>
                <a:gd name="connsiteX8" fmla="*/ 0 w 1415092"/>
                <a:gd name="connsiteY8" fmla="*/ 0 h 165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5092" h="1656182">
                  <a:moveTo>
                    <a:pt x="0" y="0"/>
                  </a:moveTo>
                  <a:lnTo>
                    <a:pt x="919018" y="0"/>
                  </a:lnTo>
                  <a:lnTo>
                    <a:pt x="921475" y="48668"/>
                  </a:lnTo>
                  <a:cubicBezTo>
                    <a:pt x="955531" y="384007"/>
                    <a:pt x="1139076" y="675154"/>
                    <a:pt x="1404420" y="854416"/>
                  </a:cubicBezTo>
                  <a:lnTo>
                    <a:pt x="1415092" y="860900"/>
                  </a:lnTo>
                  <a:lnTo>
                    <a:pt x="955936" y="1656182"/>
                  </a:lnTo>
                  <a:lnTo>
                    <a:pt x="890589" y="1616482"/>
                  </a:lnTo>
                  <a:cubicBezTo>
                    <a:pt x="405230" y="1288580"/>
                    <a:pt x="69496" y="756025"/>
                    <a:pt x="7202" y="14263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4577F"/>
            </a:solidFill>
            <a:ln w="19050">
              <a:solidFill>
                <a:srgbClr val="0334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861A537-25C3-A922-3CBC-8E371EB90376}"/>
                </a:ext>
              </a:extLst>
            </p:cNvPr>
            <p:cNvSpPr txBox="1"/>
            <p:nvPr/>
          </p:nvSpPr>
          <p:spPr>
            <a:xfrm rot="3600000">
              <a:off x="4396618" y="4485997"/>
              <a:ext cx="623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TEST</a:t>
              </a:r>
              <a:endParaRPr lang="en-A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Develop">
            <a:extLst>
              <a:ext uri="{FF2B5EF4-FFF2-40B4-BE49-F238E27FC236}">
                <a16:creationId xmlns:a16="http://schemas.microsoft.com/office/drawing/2014/main" id="{5A69497A-7DB3-D331-F4FA-6EFB019072E4}"/>
              </a:ext>
            </a:extLst>
          </p:cNvPr>
          <p:cNvGrpSpPr/>
          <p:nvPr/>
        </p:nvGrpSpPr>
        <p:grpSpPr>
          <a:xfrm>
            <a:off x="2092116" y="4881025"/>
            <a:ext cx="1914289" cy="1037608"/>
            <a:chOff x="5138856" y="4881025"/>
            <a:chExt cx="1914289" cy="1037608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4215688-2835-2858-89A5-928C0AAEC6A6}"/>
                </a:ext>
              </a:extLst>
            </p:cNvPr>
            <p:cNvSpPr/>
            <p:nvPr/>
          </p:nvSpPr>
          <p:spPr>
            <a:xfrm>
              <a:off x="5138856" y="4881025"/>
              <a:ext cx="1914289" cy="1037608"/>
            </a:xfrm>
            <a:custGeom>
              <a:avLst/>
              <a:gdLst>
                <a:gd name="connsiteX0" fmla="*/ 1453934 w 1914289"/>
                <a:gd name="connsiteY0" fmla="*/ 0 h 1037608"/>
                <a:gd name="connsiteX1" fmla="*/ 1914289 w 1914289"/>
                <a:gd name="connsiteY1" fmla="*/ 797359 h 1037608"/>
                <a:gd name="connsiteX2" fmla="*/ 1746293 w 1914289"/>
                <a:gd name="connsiteY2" fmla="*/ 878286 h 1037608"/>
                <a:gd name="connsiteX3" fmla="*/ 957144 w 1914289"/>
                <a:gd name="connsiteY3" fmla="*/ 1037608 h 1037608"/>
                <a:gd name="connsiteX4" fmla="*/ 167995 w 1914289"/>
                <a:gd name="connsiteY4" fmla="*/ 878286 h 1037608"/>
                <a:gd name="connsiteX5" fmla="*/ 0 w 1914289"/>
                <a:gd name="connsiteY5" fmla="*/ 797359 h 1037608"/>
                <a:gd name="connsiteX6" fmla="*/ 460355 w 1914289"/>
                <a:gd name="connsiteY6" fmla="*/ 1 h 1037608"/>
                <a:gd name="connsiteX7" fmla="*/ 525718 w 1914289"/>
                <a:gd name="connsiteY7" fmla="*/ 31487 h 1037608"/>
                <a:gd name="connsiteX8" fmla="*/ 957143 w 1914289"/>
                <a:gd name="connsiteY8" fmla="*/ 118588 h 1037608"/>
                <a:gd name="connsiteX9" fmla="*/ 1388568 w 1914289"/>
                <a:gd name="connsiteY9" fmla="*/ 31487 h 1037608"/>
                <a:gd name="connsiteX10" fmla="*/ 1453934 w 1914289"/>
                <a:gd name="connsiteY10" fmla="*/ 0 h 1037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4289" h="1037608">
                  <a:moveTo>
                    <a:pt x="1453934" y="0"/>
                  </a:moveTo>
                  <a:lnTo>
                    <a:pt x="1914289" y="797359"/>
                  </a:lnTo>
                  <a:lnTo>
                    <a:pt x="1746293" y="878286"/>
                  </a:lnTo>
                  <a:cubicBezTo>
                    <a:pt x="1503740" y="980878"/>
                    <a:pt x="1237067" y="1037608"/>
                    <a:pt x="957144" y="1037608"/>
                  </a:cubicBezTo>
                  <a:cubicBezTo>
                    <a:pt x="677221" y="1037608"/>
                    <a:pt x="410548" y="980878"/>
                    <a:pt x="167995" y="878286"/>
                  </a:cubicBezTo>
                  <a:lnTo>
                    <a:pt x="0" y="797359"/>
                  </a:lnTo>
                  <a:lnTo>
                    <a:pt x="460355" y="1"/>
                  </a:lnTo>
                  <a:lnTo>
                    <a:pt x="525718" y="31487"/>
                  </a:lnTo>
                  <a:cubicBezTo>
                    <a:pt x="658321" y="87574"/>
                    <a:pt x="804110" y="118588"/>
                    <a:pt x="957143" y="118588"/>
                  </a:cubicBezTo>
                  <a:cubicBezTo>
                    <a:pt x="1110176" y="118588"/>
                    <a:pt x="1255965" y="87574"/>
                    <a:pt x="1388568" y="31487"/>
                  </a:cubicBezTo>
                  <a:lnTo>
                    <a:pt x="1453934" y="0"/>
                  </a:lnTo>
                  <a:close/>
                </a:path>
              </a:pathLst>
            </a:custGeom>
            <a:solidFill>
              <a:srgbClr val="8C2054"/>
            </a:solidFill>
            <a:ln w="19050">
              <a:solidFill>
                <a:srgbClr val="6A18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881246C-4471-A34A-FBB0-DB7A13226D82}"/>
                </a:ext>
              </a:extLst>
            </p:cNvPr>
            <p:cNvSpPr txBox="1"/>
            <p:nvPr/>
          </p:nvSpPr>
          <p:spPr>
            <a:xfrm>
              <a:off x="5572587" y="5278092"/>
              <a:ext cx="10468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DEVELOP</a:t>
              </a:r>
              <a:endParaRPr lang="en-A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Design">
            <a:extLst>
              <a:ext uri="{FF2B5EF4-FFF2-40B4-BE49-F238E27FC236}">
                <a16:creationId xmlns:a16="http://schemas.microsoft.com/office/drawing/2014/main" id="{B6E7193F-C8C6-88B3-491F-DA11E271785B}"/>
              </a:ext>
            </a:extLst>
          </p:cNvPr>
          <p:cNvGrpSpPr/>
          <p:nvPr/>
        </p:nvGrpSpPr>
        <p:grpSpPr>
          <a:xfrm>
            <a:off x="3658284" y="3955907"/>
            <a:ext cx="1415092" cy="1656181"/>
            <a:chOff x="6705024" y="3955907"/>
            <a:chExt cx="1415092" cy="1656181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BB0BB73-74E8-DC71-8A63-2150E1BF352F}"/>
                </a:ext>
              </a:extLst>
            </p:cNvPr>
            <p:cNvSpPr/>
            <p:nvPr/>
          </p:nvSpPr>
          <p:spPr>
            <a:xfrm>
              <a:off x="6705024" y="3955907"/>
              <a:ext cx="1415092" cy="1656181"/>
            </a:xfrm>
            <a:custGeom>
              <a:avLst/>
              <a:gdLst>
                <a:gd name="connsiteX0" fmla="*/ 496073 w 1415092"/>
                <a:gd name="connsiteY0" fmla="*/ 0 h 1656181"/>
                <a:gd name="connsiteX1" fmla="*/ 1415092 w 1415092"/>
                <a:gd name="connsiteY1" fmla="*/ 0 h 1656181"/>
                <a:gd name="connsiteX2" fmla="*/ 1407890 w 1415092"/>
                <a:gd name="connsiteY2" fmla="*/ 142633 h 1656181"/>
                <a:gd name="connsiteX3" fmla="*/ 524503 w 1415092"/>
                <a:gd name="connsiteY3" fmla="*/ 1616482 h 1656181"/>
                <a:gd name="connsiteX4" fmla="*/ 459157 w 1415092"/>
                <a:gd name="connsiteY4" fmla="*/ 1656181 h 1656181"/>
                <a:gd name="connsiteX5" fmla="*/ 0 w 1415092"/>
                <a:gd name="connsiteY5" fmla="*/ 860898 h 1656181"/>
                <a:gd name="connsiteX6" fmla="*/ 10670 w 1415092"/>
                <a:gd name="connsiteY6" fmla="*/ 854416 h 1656181"/>
                <a:gd name="connsiteX7" fmla="*/ 493615 w 1415092"/>
                <a:gd name="connsiteY7" fmla="*/ 48668 h 1656181"/>
                <a:gd name="connsiteX8" fmla="*/ 496073 w 1415092"/>
                <a:gd name="connsiteY8" fmla="*/ 0 h 1656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5092" h="1656181">
                  <a:moveTo>
                    <a:pt x="496073" y="0"/>
                  </a:moveTo>
                  <a:lnTo>
                    <a:pt x="1415092" y="0"/>
                  </a:lnTo>
                  <a:lnTo>
                    <a:pt x="1407890" y="142633"/>
                  </a:lnTo>
                  <a:cubicBezTo>
                    <a:pt x="1345597" y="756025"/>
                    <a:pt x="1009862" y="1288580"/>
                    <a:pt x="524503" y="1616482"/>
                  </a:cubicBezTo>
                  <a:lnTo>
                    <a:pt x="459157" y="1656181"/>
                  </a:lnTo>
                  <a:lnTo>
                    <a:pt x="0" y="860898"/>
                  </a:lnTo>
                  <a:lnTo>
                    <a:pt x="10670" y="854416"/>
                  </a:lnTo>
                  <a:cubicBezTo>
                    <a:pt x="276014" y="675154"/>
                    <a:pt x="459559" y="384007"/>
                    <a:pt x="493615" y="48668"/>
                  </a:cubicBezTo>
                  <a:lnTo>
                    <a:pt x="496073" y="0"/>
                  </a:lnTo>
                  <a:close/>
                </a:path>
              </a:pathLst>
            </a:custGeom>
            <a:solidFill>
              <a:srgbClr val="E35446"/>
            </a:solidFill>
            <a:ln w="19050">
              <a:solidFill>
                <a:srgbClr val="CF30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730B2C5-783C-1151-E36B-3191DACC92B3}"/>
                </a:ext>
              </a:extLst>
            </p:cNvPr>
            <p:cNvSpPr txBox="1"/>
            <p:nvPr/>
          </p:nvSpPr>
          <p:spPr>
            <a:xfrm rot="18000000">
              <a:off x="6996614" y="4463977"/>
              <a:ext cx="8957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DESIGN</a:t>
              </a:r>
              <a:endParaRPr lang="en-A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Plan">
            <a:extLst>
              <a:ext uri="{FF2B5EF4-FFF2-40B4-BE49-F238E27FC236}">
                <a16:creationId xmlns:a16="http://schemas.microsoft.com/office/drawing/2014/main" id="{A78FF20E-FBB2-41E2-AD20-473F03B875E5}"/>
              </a:ext>
            </a:extLst>
          </p:cNvPr>
          <p:cNvGrpSpPr/>
          <p:nvPr/>
        </p:nvGrpSpPr>
        <p:grpSpPr>
          <a:xfrm>
            <a:off x="3658285" y="2170415"/>
            <a:ext cx="1415092" cy="1656182"/>
            <a:chOff x="6705025" y="2170415"/>
            <a:chExt cx="1415092" cy="1656182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211C308-5F1E-E54F-9663-BF0CF7056754}"/>
                </a:ext>
              </a:extLst>
            </p:cNvPr>
            <p:cNvSpPr/>
            <p:nvPr/>
          </p:nvSpPr>
          <p:spPr>
            <a:xfrm>
              <a:off x="6705025" y="2170415"/>
              <a:ext cx="1415092" cy="1656182"/>
            </a:xfrm>
            <a:custGeom>
              <a:avLst/>
              <a:gdLst>
                <a:gd name="connsiteX0" fmla="*/ 459156 w 1415092"/>
                <a:gd name="connsiteY0" fmla="*/ 0 h 1656182"/>
                <a:gd name="connsiteX1" fmla="*/ 524502 w 1415092"/>
                <a:gd name="connsiteY1" fmla="*/ 39699 h 1656182"/>
                <a:gd name="connsiteX2" fmla="*/ 1407889 w 1415092"/>
                <a:gd name="connsiteY2" fmla="*/ 1513548 h 1656182"/>
                <a:gd name="connsiteX3" fmla="*/ 1415092 w 1415092"/>
                <a:gd name="connsiteY3" fmla="*/ 1656182 h 1656182"/>
                <a:gd name="connsiteX4" fmla="*/ 496072 w 1415092"/>
                <a:gd name="connsiteY4" fmla="*/ 1656182 h 1656182"/>
                <a:gd name="connsiteX5" fmla="*/ 493614 w 1415092"/>
                <a:gd name="connsiteY5" fmla="*/ 1607511 h 1656182"/>
                <a:gd name="connsiteX6" fmla="*/ 10669 w 1415092"/>
                <a:gd name="connsiteY6" fmla="*/ 801763 h 1656182"/>
                <a:gd name="connsiteX7" fmla="*/ 0 w 1415092"/>
                <a:gd name="connsiteY7" fmla="*/ 795282 h 1656182"/>
                <a:gd name="connsiteX8" fmla="*/ 459156 w 1415092"/>
                <a:gd name="connsiteY8" fmla="*/ 0 h 165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5092" h="1656182">
                  <a:moveTo>
                    <a:pt x="459156" y="0"/>
                  </a:moveTo>
                  <a:lnTo>
                    <a:pt x="524502" y="39699"/>
                  </a:lnTo>
                  <a:cubicBezTo>
                    <a:pt x="1009861" y="367601"/>
                    <a:pt x="1345596" y="900156"/>
                    <a:pt x="1407889" y="1513548"/>
                  </a:cubicBezTo>
                  <a:lnTo>
                    <a:pt x="1415092" y="1656182"/>
                  </a:lnTo>
                  <a:lnTo>
                    <a:pt x="496072" y="1656182"/>
                  </a:lnTo>
                  <a:lnTo>
                    <a:pt x="493614" y="1607511"/>
                  </a:lnTo>
                  <a:cubicBezTo>
                    <a:pt x="459558" y="1272172"/>
                    <a:pt x="276013" y="981026"/>
                    <a:pt x="10669" y="801763"/>
                  </a:cubicBezTo>
                  <a:lnTo>
                    <a:pt x="0" y="795282"/>
                  </a:lnTo>
                  <a:lnTo>
                    <a:pt x="459156" y="0"/>
                  </a:lnTo>
                  <a:close/>
                </a:path>
              </a:pathLst>
            </a:custGeom>
            <a:solidFill>
              <a:srgbClr val="FFC24D"/>
            </a:solidFill>
            <a:ln w="19050">
              <a:solidFill>
                <a:srgbClr val="FFB2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3998241-6B62-39F6-AB17-E6E8B5DD52C6}"/>
                </a:ext>
              </a:extLst>
            </p:cNvPr>
            <p:cNvSpPr txBox="1"/>
            <p:nvPr/>
          </p:nvSpPr>
          <p:spPr>
            <a:xfrm rot="3600000">
              <a:off x="7156033" y="2981797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PLAN</a:t>
              </a:r>
              <a:endParaRPr lang="en-A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Meet">
            <a:extLst>
              <a:ext uri="{FF2B5EF4-FFF2-40B4-BE49-F238E27FC236}">
                <a16:creationId xmlns:a16="http://schemas.microsoft.com/office/drawing/2014/main" id="{C0CAA5E9-28FC-47FE-91BC-D1D74D4E47A9}"/>
              </a:ext>
            </a:extLst>
          </p:cNvPr>
          <p:cNvGrpSpPr/>
          <p:nvPr/>
        </p:nvGrpSpPr>
        <p:grpSpPr>
          <a:xfrm>
            <a:off x="2092115" y="1863870"/>
            <a:ext cx="1914291" cy="1037607"/>
            <a:chOff x="5138855" y="1863870"/>
            <a:chExt cx="1914291" cy="1037607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172B730-8EB9-1207-81A6-C5BB7C633BC1}"/>
                </a:ext>
              </a:extLst>
            </p:cNvPr>
            <p:cNvSpPr/>
            <p:nvPr/>
          </p:nvSpPr>
          <p:spPr>
            <a:xfrm>
              <a:off x="5138855" y="1863870"/>
              <a:ext cx="1914291" cy="1037607"/>
            </a:xfrm>
            <a:custGeom>
              <a:avLst/>
              <a:gdLst>
                <a:gd name="connsiteX0" fmla="*/ 957145 w 1914291"/>
                <a:gd name="connsiteY0" fmla="*/ 0 h 1037607"/>
                <a:gd name="connsiteX1" fmla="*/ 1746294 w 1914291"/>
                <a:gd name="connsiteY1" fmla="*/ 159322 h 1037607"/>
                <a:gd name="connsiteX2" fmla="*/ 1914291 w 1914291"/>
                <a:gd name="connsiteY2" fmla="*/ 240250 h 1037607"/>
                <a:gd name="connsiteX3" fmla="*/ 1453936 w 1914291"/>
                <a:gd name="connsiteY3" fmla="*/ 1037607 h 1037607"/>
                <a:gd name="connsiteX4" fmla="*/ 1388569 w 1914291"/>
                <a:gd name="connsiteY4" fmla="*/ 1006119 h 1037607"/>
                <a:gd name="connsiteX5" fmla="*/ 957144 w 1914291"/>
                <a:gd name="connsiteY5" fmla="*/ 919018 h 1037607"/>
                <a:gd name="connsiteX6" fmla="*/ 525719 w 1914291"/>
                <a:gd name="connsiteY6" fmla="*/ 1006119 h 1037607"/>
                <a:gd name="connsiteX7" fmla="*/ 460355 w 1914291"/>
                <a:gd name="connsiteY7" fmla="*/ 1037606 h 1037607"/>
                <a:gd name="connsiteX8" fmla="*/ 0 w 1914291"/>
                <a:gd name="connsiteY8" fmla="*/ 240250 h 1037607"/>
                <a:gd name="connsiteX9" fmla="*/ 167996 w 1914291"/>
                <a:gd name="connsiteY9" fmla="*/ 159322 h 1037607"/>
                <a:gd name="connsiteX10" fmla="*/ 957145 w 1914291"/>
                <a:gd name="connsiteY10" fmla="*/ 0 h 103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4291" h="1037607">
                  <a:moveTo>
                    <a:pt x="957145" y="0"/>
                  </a:moveTo>
                  <a:cubicBezTo>
                    <a:pt x="1237068" y="0"/>
                    <a:pt x="1503741" y="56731"/>
                    <a:pt x="1746294" y="159322"/>
                  </a:cubicBezTo>
                  <a:lnTo>
                    <a:pt x="1914291" y="240250"/>
                  </a:lnTo>
                  <a:lnTo>
                    <a:pt x="1453936" y="1037607"/>
                  </a:lnTo>
                  <a:lnTo>
                    <a:pt x="1388569" y="1006119"/>
                  </a:lnTo>
                  <a:cubicBezTo>
                    <a:pt x="1255966" y="950033"/>
                    <a:pt x="1110177" y="919018"/>
                    <a:pt x="957144" y="919018"/>
                  </a:cubicBezTo>
                  <a:cubicBezTo>
                    <a:pt x="804111" y="919018"/>
                    <a:pt x="658322" y="950033"/>
                    <a:pt x="525719" y="1006119"/>
                  </a:cubicBezTo>
                  <a:lnTo>
                    <a:pt x="460355" y="1037606"/>
                  </a:lnTo>
                  <a:lnTo>
                    <a:pt x="0" y="240250"/>
                  </a:lnTo>
                  <a:lnTo>
                    <a:pt x="167996" y="159322"/>
                  </a:lnTo>
                  <a:cubicBezTo>
                    <a:pt x="410549" y="56731"/>
                    <a:pt x="677222" y="0"/>
                    <a:pt x="957145" y="0"/>
                  </a:cubicBezTo>
                  <a:close/>
                </a:path>
              </a:pathLst>
            </a:custGeom>
            <a:solidFill>
              <a:srgbClr val="29CCB1"/>
            </a:solidFill>
            <a:ln w="19050">
              <a:solidFill>
                <a:srgbClr val="1F9D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 dirty="0">
                <a:latin typeface="Lato" panose="020F0502020204030203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5C6135D-C7E2-56F1-D7F9-EBB5EA887EA5}"/>
                </a:ext>
              </a:extLst>
            </p:cNvPr>
            <p:cNvSpPr txBox="1"/>
            <p:nvPr/>
          </p:nvSpPr>
          <p:spPr>
            <a:xfrm>
              <a:off x="5736767" y="2170415"/>
              <a:ext cx="71846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MEET</a:t>
              </a:r>
              <a:endParaRPr lang="en-AU" dirty="0">
                <a:solidFill>
                  <a:schemeClr val="bg1"/>
                </a:solidFill>
              </a:endParaRPr>
            </a:p>
          </p:txBody>
        </p:sp>
      </p:grpSp>
      <p:sp>
        <p:nvSpPr>
          <p:cNvPr id="39" name="Prev">
            <a:extLst>
              <a:ext uri="{FF2B5EF4-FFF2-40B4-BE49-F238E27FC236}">
                <a16:creationId xmlns:a16="http://schemas.microsoft.com/office/drawing/2014/main" id="{94C1A149-72D9-B0CD-D990-81F038470963}"/>
              </a:ext>
            </a:extLst>
          </p:cNvPr>
          <p:cNvSpPr txBox="1"/>
          <p:nvPr/>
        </p:nvSpPr>
        <p:spPr>
          <a:xfrm>
            <a:off x="5798539" y="1690688"/>
            <a:ext cx="5419497" cy="1839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Lato" panose="020F0502020204030203" pitchFamily="34" charset="0"/>
              </a:rPr>
              <a:t>Using Faethm’s existing CSS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Lato" panose="020F0502020204030203" pitchFamily="34" charset="0"/>
              </a:rPr>
              <a:t>Figma mock up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Lato" panose="020F0502020204030203" pitchFamily="34" charset="0"/>
              </a:rPr>
              <a:t>Feedback</a:t>
            </a:r>
          </a:p>
        </p:txBody>
      </p:sp>
      <p:sp>
        <p:nvSpPr>
          <p:cNvPr id="40" name="Current">
            <a:extLst>
              <a:ext uri="{FF2B5EF4-FFF2-40B4-BE49-F238E27FC236}">
                <a16:creationId xmlns:a16="http://schemas.microsoft.com/office/drawing/2014/main" id="{B6DD9AF6-CCB2-CD8E-1A2B-2FA024DBA22B}"/>
              </a:ext>
            </a:extLst>
          </p:cNvPr>
          <p:cNvSpPr txBox="1"/>
          <p:nvPr/>
        </p:nvSpPr>
        <p:spPr>
          <a:xfrm>
            <a:off x="5798539" y="1690688"/>
            <a:ext cx="5419497" cy="608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Lato" panose="020F0502020204030203" pitchFamily="34" charset="0"/>
              </a:rPr>
              <a:t>Frontend:</a:t>
            </a:r>
          </a:p>
        </p:txBody>
      </p:sp>
      <p:pic>
        <p:nvPicPr>
          <p:cNvPr id="36" name="Redux">
            <a:extLst>
              <a:ext uri="{FF2B5EF4-FFF2-40B4-BE49-F238E27FC236}">
                <a16:creationId xmlns:a16="http://schemas.microsoft.com/office/drawing/2014/main" id="{CD3918B7-1C36-B312-BF73-CDA05B8A6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03555" y="2488611"/>
            <a:ext cx="755410" cy="720000"/>
          </a:xfrm>
          <a:prstGeom prst="rect">
            <a:avLst/>
          </a:prstGeom>
        </p:spPr>
      </p:pic>
      <p:pic>
        <p:nvPicPr>
          <p:cNvPr id="37" name="Typescript">
            <a:extLst>
              <a:ext uri="{FF2B5EF4-FFF2-40B4-BE49-F238E27FC236}">
                <a16:creationId xmlns:a16="http://schemas.microsoft.com/office/drawing/2014/main" id="{ED3D23D9-07D4-0F83-0D37-09C0E0B432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48569" y="2572587"/>
            <a:ext cx="720000" cy="720000"/>
          </a:xfrm>
          <a:prstGeom prst="rect">
            <a:avLst/>
          </a:prstGeom>
        </p:spPr>
      </p:pic>
      <p:pic>
        <p:nvPicPr>
          <p:cNvPr id="38" name="React">
            <a:extLst>
              <a:ext uri="{FF2B5EF4-FFF2-40B4-BE49-F238E27FC236}">
                <a16:creationId xmlns:a16="http://schemas.microsoft.com/office/drawing/2014/main" id="{7F414AF8-F634-D333-B4BB-B9CD6ED282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89684" y="2572587"/>
            <a:ext cx="801392" cy="720000"/>
          </a:xfrm>
          <a:prstGeom prst="rect">
            <a:avLst/>
          </a:prstGeom>
        </p:spPr>
      </p:pic>
      <p:pic>
        <p:nvPicPr>
          <p:cNvPr id="41" name="Material UI">
            <a:extLst>
              <a:ext uri="{FF2B5EF4-FFF2-40B4-BE49-F238E27FC236}">
                <a16:creationId xmlns:a16="http://schemas.microsoft.com/office/drawing/2014/main" id="{41C26871-439F-FE97-B4C2-AED329B8A4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26062" y="2566747"/>
            <a:ext cx="720000" cy="720000"/>
          </a:xfrm>
          <a:prstGeom prst="rect">
            <a:avLst/>
          </a:prstGeom>
        </p:spPr>
      </p:pic>
      <p:sp>
        <p:nvSpPr>
          <p:cNvPr id="42" name="Current">
            <a:extLst>
              <a:ext uri="{FF2B5EF4-FFF2-40B4-BE49-F238E27FC236}">
                <a16:creationId xmlns:a16="http://schemas.microsoft.com/office/drawing/2014/main" id="{C751FCB3-8955-E9E2-673C-0ED5F7224533}"/>
              </a:ext>
            </a:extLst>
          </p:cNvPr>
          <p:cNvSpPr txBox="1"/>
          <p:nvPr/>
        </p:nvSpPr>
        <p:spPr>
          <a:xfrm>
            <a:off x="5798539" y="3613295"/>
            <a:ext cx="5419497" cy="608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Lato" panose="020F0502020204030203" pitchFamily="34" charset="0"/>
              </a:rPr>
              <a:t>Backend:</a:t>
            </a:r>
          </a:p>
        </p:txBody>
      </p:sp>
      <p:sp>
        <p:nvSpPr>
          <p:cNvPr id="43" name="express">
            <a:extLst>
              <a:ext uri="{FF2B5EF4-FFF2-40B4-BE49-F238E27FC236}">
                <a16:creationId xmlns:a16="http://schemas.microsoft.com/office/drawing/2014/main" id="{B8EDC13C-7608-676E-A677-7EDDE4064D94}"/>
              </a:ext>
            </a:extLst>
          </p:cNvPr>
          <p:cNvSpPr txBox="1"/>
          <p:nvPr/>
        </p:nvSpPr>
        <p:spPr>
          <a:xfrm>
            <a:off x="8185597" y="4389707"/>
            <a:ext cx="1628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dirty="0">
                <a:latin typeface="Helvetica Neue" pitchFamily="50" charset="0"/>
              </a:rPr>
              <a:t>express</a:t>
            </a:r>
            <a:endParaRPr lang="en-AU" sz="3600" dirty="0">
              <a:latin typeface="Helvetica Neue" pitchFamily="50" charset="0"/>
            </a:endParaRPr>
          </a:p>
        </p:txBody>
      </p:sp>
      <p:pic>
        <p:nvPicPr>
          <p:cNvPr id="47" name="MongoDB">
            <a:extLst>
              <a:ext uri="{FF2B5EF4-FFF2-40B4-BE49-F238E27FC236}">
                <a16:creationId xmlns:a16="http://schemas.microsoft.com/office/drawing/2014/main" id="{DD00E7DF-15BC-22CE-19CC-38307F27AA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7210" y="4524592"/>
            <a:ext cx="1712452" cy="432000"/>
          </a:xfrm>
          <a:prstGeom prst="rect">
            <a:avLst/>
          </a:prstGeom>
        </p:spPr>
      </p:pic>
      <p:pic>
        <p:nvPicPr>
          <p:cNvPr id="48" name="NodeJS">
            <a:extLst>
              <a:ext uri="{FF2B5EF4-FFF2-40B4-BE49-F238E27FC236}">
                <a16:creationId xmlns:a16="http://schemas.microsoft.com/office/drawing/2014/main" id="{1AE84F39-5F00-1511-18D4-BB81C67DEA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050503" y="4441711"/>
            <a:ext cx="1176731" cy="7200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6ECE538F-A3EC-7235-CEC1-1A727BD26EB7}"/>
              </a:ext>
            </a:extLst>
          </p:cNvPr>
          <p:cNvSpPr txBox="1"/>
          <p:nvPr/>
        </p:nvSpPr>
        <p:spPr>
          <a:xfrm>
            <a:off x="10404208" y="6400799"/>
            <a:ext cx="1676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solidFill>
                  <a:srgbClr val="898989"/>
                </a:solidFill>
              </a:rPr>
              <a:t>Rojwal Shrestha</a:t>
            </a:r>
            <a:endParaRPr lang="en-AU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16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7037E-6 L 0.01315 0.01436 " pathEditMode="relative" rAng="0" ptsTypes="AA">
                                      <p:cBhvr>
                                        <p:cTn id="6" dur="5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100" y="718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48148E-6 L -0.00039 0.02153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 build="p"/>
      <p:bldP spid="42" grpId="0" build="p"/>
      <p:bldP spid="4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CB4028D7-298E-1786-14C8-645E1A1F2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>
                <a:solidFill>
                  <a:srgbClr val="00CFCC"/>
                </a:solidFill>
                <a:latin typeface="Lato Black" panose="020F0A02020204030203" pitchFamily="34" charset="0"/>
              </a:rPr>
              <a:t>|</a:t>
            </a:r>
            <a:r>
              <a:rPr lang="en-GB" sz="4400" dirty="0">
                <a:solidFill>
                  <a:srgbClr val="6DA945"/>
                </a:solidFill>
                <a:latin typeface="Lato Black" panose="020F0A02020204030203" pitchFamily="34" charset="0"/>
              </a:rPr>
              <a:t> </a:t>
            </a:r>
            <a:r>
              <a:rPr lang="en-GB" dirty="0">
                <a:latin typeface="Lato Black" panose="020F0A02020204030203" pitchFamily="34" charset="0"/>
              </a:rPr>
              <a:t>Agile Process</a:t>
            </a:r>
            <a:endParaRPr lang="en-AU" dirty="0"/>
          </a:p>
        </p:txBody>
      </p:sp>
      <p:grpSp>
        <p:nvGrpSpPr>
          <p:cNvPr id="21" name="Evaluate">
            <a:extLst>
              <a:ext uri="{FF2B5EF4-FFF2-40B4-BE49-F238E27FC236}">
                <a16:creationId xmlns:a16="http://schemas.microsoft.com/office/drawing/2014/main" id="{6ED14F59-6AB5-C1FE-EF0C-803B7AB443BA}"/>
              </a:ext>
            </a:extLst>
          </p:cNvPr>
          <p:cNvGrpSpPr/>
          <p:nvPr/>
        </p:nvGrpSpPr>
        <p:grpSpPr>
          <a:xfrm>
            <a:off x="1025143" y="2170415"/>
            <a:ext cx="1415091" cy="1656182"/>
            <a:chOff x="4071883" y="2170415"/>
            <a:chExt cx="1415091" cy="1656182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0C80EA5-373E-1FDA-DDD5-5E0F9476306D}"/>
                </a:ext>
              </a:extLst>
            </p:cNvPr>
            <p:cNvSpPr/>
            <p:nvPr/>
          </p:nvSpPr>
          <p:spPr>
            <a:xfrm>
              <a:off x="4071883" y="2170415"/>
              <a:ext cx="1415091" cy="1656182"/>
            </a:xfrm>
            <a:custGeom>
              <a:avLst/>
              <a:gdLst>
                <a:gd name="connsiteX0" fmla="*/ 955936 w 1415091"/>
                <a:gd name="connsiteY0" fmla="*/ 0 h 1656182"/>
                <a:gd name="connsiteX1" fmla="*/ 1415091 w 1415091"/>
                <a:gd name="connsiteY1" fmla="*/ 795280 h 1656182"/>
                <a:gd name="connsiteX2" fmla="*/ 1404420 w 1415091"/>
                <a:gd name="connsiteY2" fmla="*/ 801763 h 1656182"/>
                <a:gd name="connsiteX3" fmla="*/ 921475 w 1415091"/>
                <a:gd name="connsiteY3" fmla="*/ 1607511 h 1656182"/>
                <a:gd name="connsiteX4" fmla="*/ 919018 w 1415091"/>
                <a:gd name="connsiteY4" fmla="*/ 1656182 h 1656182"/>
                <a:gd name="connsiteX5" fmla="*/ 0 w 1415091"/>
                <a:gd name="connsiteY5" fmla="*/ 1656182 h 1656182"/>
                <a:gd name="connsiteX6" fmla="*/ 7202 w 1415091"/>
                <a:gd name="connsiteY6" fmla="*/ 1513548 h 1656182"/>
                <a:gd name="connsiteX7" fmla="*/ 890589 w 1415091"/>
                <a:gd name="connsiteY7" fmla="*/ 39699 h 1656182"/>
                <a:gd name="connsiteX8" fmla="*/ 955936 w 1415091"/>
                <a:gd name="connsiteY8" fmla="*/ 0 h 165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5091" h="1656182">
                  <a:moveTo>
                    <a:pt x="955936" y="0"/>
                  </a:moveTo>
                  <a:lnTo>
                    <a:pt x="1415091" y="795280"/>
                  </a:lnTo>
                  <a:lnTo>
                    <a:pt x="1404420" y="801763"/>
                  </a:lnTo>
                  <a:cubicBezTo>
                    <a:pt x="1139076" y="981026"/>
                    <a:pt x="955531" y="1272172"/>
                    <a:pt x="921475" y="1607511"/>
                  </a:cubicBezTo>
                  <a:lnTo>
                    <a:pt x="919018" y="1656182"/>
                  </a:lnTo>
                  <a:lnTo>
                    <a:pt x="0" y="1656182"/>
                  </a:lnTo>
                  <a:lnTo>
                    <a:pt x="7202" y="1513548"/>
                  </a:lnTo>
                  <a:cubicBezTo>
                    <a:pt x="69496" y="900156"/>
                    <a:pt x="405230" y="367601"/>
                    <a:pt x="890589" y="39699"/>
                  </a:cubicBezTo>
                  <a:lnTo>
                    <a:pt x="955936" y="0"/>
                  </a:lnTo>
                  <a:close/>
                </a:path>
              </a:pathLst>
            </a:custGeom>
            <a:solidFill>
              <a:srgbClr val="2EB2CB"/>
            </a:solidFill>
            <a:ln w="19050">
              <a:solidFill>
                <a:srgbClr val="2385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5FBEC19-F986-CBF2-C0BE-82650293CE3F}"/>
                </a:ext>
              </a:extLst>
            </p:cNvPr>
            <p:cNvSpPr txBox="1"/>
            <p:nvPr/>
          </p:nvSpPr>
          <p:spPr>
            <a:xfrm rot="18000000">
              <a:off x="4175356" y="2934659"/>
              <a:ext cx="1125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EVALUATE</a:t>
              </a:r>
              <a:endParaRPr lang="en-A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Test">
            <a:extLst>
              <a:ext uri="{FF2B5EF4-FFF2-40B4-BE49-F238E27FC236}">
                <a16:creationId xmlns:a16="http://schemas.microsoft.com/office/drawing/2014/main" id="{0893E413-6055-36B3-A6F2-9E30CE7B9D1C}"/>
              </a:ext>
            </a:extLst>
          </p:cNvPr>
          <p:cNvGrpSpPr/>
          <p:nvPr/>
        </p:nvGrpSpPr>
        <p:grpSpPr>
          <a:xfrm>
            <a:off x="1025142" y="3955906"/>
            <a:ext cx="1415092" cy="1656182"/>
            <a:chOff x="4071882" y="3955906"/>
            <a:chExt cx="1415092" cy="1656182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A0527D3-F38B-4EAF-E33F-A377F4D74ECE}"/>
                </a:ext>
              </a:extLst>
            </p:cNvPr>
            <p:cNvSpPr/>
            <p:nvPr/>
          </p:nvSpPr>
          <p:spPr>
            <a:xfrm>
              <a:off x="4071882" y="3955906"/>
              <a:ext cx="1415092" cy="1656182"/>
            </a:xfrm>
            <a:custGeom>
              <a:avLst/>
              <a:gdLst>
                <a:gd name="connsiteX0" fmla="*/ 0 w 1415092"/>
                <a:gd name="connsiteY0" fmla="*/ 0 h 1656182"/>
                <a:gd name="connsiteX1" fmla="*/ 919018 w 1415092"/>
                <a:gd name="connsiteY1" fmla="*/ 0 h 1656182"/>
                <a:gd name="connsiteX2" fmla="*/ 921475 w 1415092"/>
                <a:gd name="connsiteY2" fmla="*/ 48668 h 1656182"/>
                <a:gd name="connsiteX3" fmla="*/ 1404420 w 1415092"/>
                <a:gd name="connsiteY3" fmla="*/ 854416 h 1656182"/>
                <a:gd name="connsiteX4" fmla="*/ 1415092 w 1415092"/>
                <a:gd name="connsiteY4" fmla="*/ 860900 h 1656182"/>
                <a:gd name="connsiteX5" fmla="*/ 955936 w 1415092"/>
                <a:gd name="connsiteY5" fmla="*/ 1656182 h 1656182"/>
                <a:gd name="connsiteX6" fmla="*/ 890589 w 1415092"/>
                <a:gd name="connsiteY6" fmla="*/ 1616482 h 1656182"/>
                <a:gd name="connsiteX7" fmla="*/ 7202 w 1415092"/>
                <a:gd name="connsiteY7" fmla="*/ 142633 h 1656182"/>
                <a:gd name="connsiteX8" fmla="*/ 0 w 1415092"/>
                <a:gd name="connsiteY8" fmla="*/ 0 h 165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5092" h="1656182">
                  <a:moveTo>
                    <a:pt x="0" y="0"/>
                  </a:moveTo>
                  <a:lnTo>
                    <a:pt x="919018" y="0"/>
                  </a:lnTo>
                  <a:lnTo>
                    <a:pt x="921475" y="48668"/>
                  </a:lnTo>
                  <a:cubicBezTo>
                    <a:pt x="955531" y="384007"/>
                    <a:pt x="1139076" y="675154"/>
                    <a:pt x="1404420" y="854416"/>
                  </a:cubicBezTo>
                  <a:lnTo>
                    <a:pt x="1415092" y="860900"/>
                  </a:lnTo>
                  <a:lnTo>
                    <a:pt x="955936" y="1656182"/>
                  </a:lnTo>
                  <a:lnTo>
                    <a:pt x="890589" y="1616482"/>
                  </a:lnTo>
                  <a:cubicBezTo>
                    <a:pt x="405230" y="1288580"/>
                    <a:pt x="69496" y="756025"/>
                    <a:pt x="7202" y="14263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4577F"/>
            </a:solidFill>
            <a:ln w="19050">
              <a:solidFill>
                <a:srgbClr val="0334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861A537-25C3-A922-3CBC-8E371EB90376}"/>
                </a:ext>
              </a:extLst>
            </p:cNvPr>
            <p:cNvSpPr txBox="1"/>
            <p:nvPr/>
          </p:nvSpPr>
          <p:spPr>
            <a:xfrm rot="3600000">
              <a:off x="4396618" y="4485997"/>
              <a:ext cx="623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TEST</a:t>
              </a:r>
              <a:endParaRPr lang="en-A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Develop">
            <a:extLst>
              <a:ext uri="{FF2B5EF4-FFF2-40B4-BE49-F238E27FC236}">
                <a16:creationId xmlns:a16="http://schemas.microsoft.com/office/drawing/2014/main" id="{5A69497A-7DB3-D331-F4FA-6EFB019072E4}"/>
              </a:ext>
            </a:extLst>
          </p:cNvPr>
          <p:cNvGrpSpPr/>
          <p:nvPr/>
        </p:nvGrpSpPr>
        <p:grpSpPr>
          <a:xfrm>
            <a:off x="2092116" y="4881025"/>
            <a:ext cx="1914289" cy="1037608"/>
            <a:chOff x="5138856" y="4881025"/>
            <a:chExt cx="1914289" cy="1037608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4215688-2835-2858-89A5-928C0AAEC6A6}"/>
                </a:ext>
              </a:extLst>
            </p:cNvPr>
            <p:cNvSpPr/>
            <p:nvPr/>
          </p:nvSpPr>
          <p:spPr>
            <a:xfrm>
              <a:off x="5138856" y="4881025"/>
              <a:ext cx="1914289" cy="1037608"/>
            </a:xfrm>
            <a:custGeom>
              <a:avLst/>
              <a:gdLst>
                <a:gd name="connsiteX0" fmla="*/ 1453934 w 1914289"/>
                <a:gd name="connsiteY0" fmla="*/ 0 h 1037608"/>
                <a:gd name="connsiteX1" fmla="*/ 1914289 w 1914289"/>
                <a:gd name="connsiteY1" fmla="*/ 797359 h 1037608"/>
                <a:gd name="connsiteX2" fmla="*/ 1746293 w 1914289"/>
                <a:gd name="connsiteY2" fmla="*/ 878286 h 1037608"/>
                <a:gd name="connsiteX3" fmla="*/ 957144 w 1914289"/>
                <a:gd name="connsiteY3" fmla="*/ 1037608 h 1037608"/>
                <a:gd name="connsiteX4" fmla="*/ 167995 w 1914289"/>
                <a:gd name="connsiteY4" fmla="*/ 878286 h 1037608"/>
                <a:gd name="connsiteX5" fmla="*/ 0 w 1914289"/>
                <a:gd name="connsiteY5" fmla="*/ 797359 h 1037608"/>
                <a:gd name="connsiteX6" fmla="*/ 460355 w 1914289"/>
                <a:gd name="connsiteY6" fmla="*/ 1 h 1037608"/>
                <a:gd name="connsiteX7" fmla="*/ 525718 w 1914289"/>
                <a:gd name="connsiteY7" fmla="*/ 31487 h 1037608"/>
                <a:gd name="connsiteX8" fmla="*/ 957143 w 1914289"/>
                <a:gd name="connsiteY8" fmla="*/ 118588 h 1037608"/>
                <a:gd name="connsiteX9" fmla="*/ 1388568 w 1914289"/>
                <a:gd name="connsiteY9" fmla="*/ 31487 h 1037608"/>
                <a:gd name="connsiteX10" fmla="*/ 1453934 w 1914289"/>
                <a:gd name="connsiteY10" fmla="*/ 0 h 1037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4289" h="1037608">
                  <a:moveTo>
                    <a:pt x="1453934" y="0"/>
                  </a:moveTo>
                  <a:lnTo>
                    <a:pt x="1914289" y="797359"/>
                  </a:lnTo>
                  <a:lnTo>
                    <a:pt x="1746293" y="878286"/>
                  </a:lnTo>
                  <a:cubicBezTo>
                    <a:pt x="1503740" y="980878"/>
                    <a:pt x="1237067" y="1037608"/>
                    <a:pt x="957144" y="1037608"/>
                  </a:cubicBezTo>
                  <a:cubicBezTo>
                    <a:pt x="677221" y="1037608"/>
                    <a:pt x="410548" y="980878"/>
                    <a:pt x="167995" y="878286"/>
                  </a:cubicBezTo>
                  <a:lnTo>
                    <a:pt x="0" y="797359"/>
                  </a:lnTo>
                  <a:lnTo>
                    <a:pt x="460355" y="1"/>
                  </a:lnTo>
                  <a:lnTo>
                    <a:pt x="525718" y="31487"/>
                  </a:lnTo>
                  <a:cubicBezTo>
                    <a:pt x="658321" y="87574"/>
                    <a:pt x="804110" y="118588"/>
                    <a:pt x="957143" y="118588"/>
                  </a:cubicBezTo>
                  <a:cubicBezTo>
                    <a:pt x="1110176" y="118588"/>
                    <a:pt x="1255965" y="87574"/>
                    <a:pt x="1388568" y="31487"/>
                  </a:cubicBezTo>
                  <a:lnTo>
                    <a:pt x="1453934" y="0"/>
                  </a:lnTo>
                  <a:close/>
                </a:path>
              </a:pathLst>
            </a:custGeom>
            <a:solidFill>
              <a:srgbClr val="8C2054"/>
            </a:solidFill>
            <a:ln w="19050">
              <a:solidFill>
                <a:srgbClr val="6A18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881246C-4471-A34A-FBB0-DB7A13226D82}"/>
                </a:ext>
              </a:extLst>
            </p:cNvPr>
            <p:cNvSpPr txBox="1"/>
            <p:nvPr/>
          </p:nvSpPr>
          <p:spPr>
            <a:xfrm>
              <a:off x="5572587" y="5278092"/>
              <a:ext cx="10468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DEVELOP</a:t>
              </a:r>
              <a:endParaRPr lang="en-A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Design">
            <a:extLst>
              <a:ext uri="{FF2B5EF4-FFF2-40B4-BE49-F238E27FC236}">
                <a16:creationId xmlns:a16="http://schemas.microsoft.com/office/drawing/2014/main" id="{B6E7193F-C8C6-88B3-491F-DA11E271785B}"/>
              </a:ext>
            </a:extLst>
          </p:cNvPr>
          <p:cNvGrpSpPr/>
          <p:nvPr/>
        </p:nvGrpSpPr>
        <p:grpSpPr>
          <a:xfrm>
            <a:off x="3658284" y="3955907"/>
            <a:ext cx="1415092" cy="1656181"/>
            <a:chOff x="6705024" y="3955907"/>
            <a:chExt cx="1415092" cy="1656181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BB0BB73-74E8-DC71-8A63-2150E1BF352F}"/>
                </a:ext>
              </a:extLst>
            </p:cNvPr>
            <p:cNvSpPr/>
            <p:nvPr/>
          </p:nvSpPr>
          <p:spPr>
            <a:xfrm>
              <a:off x="6705024" y="3955907"/>
              <a:ext cx="1415092" cy="1656181"/>
            </a:xfrm>
            <a:custGeom>
              <a:avLst/>
              <a:gdLst>
                <a:gd name="connsiteX0" fmla="*/ 496073 w 1415092"/>
                <a:gd name="connsiteY0" fmla="*/ 0 h 1656181"/>
                <a:gd name="connsiteX1" fmla="*/ 1415092 w 1415092"/>
                <a:gd name="connsiteY1" fmla="*/ 0 h 1656181"/>
                <a:gd name="connsiteX2" fmla="*/ 1407890 w 1415092"/>
                <a:gd name="connsiteY2" fmla="*/ 142633 h 1656181"/>
                <a:gd name="connsiteX3" fmla="*/ 524503 w 1415092"/>
                <a:gd name="connsiteY3" fmla="*/ 1616482 h 1656181"/>
                <a:gd name="connsiteX4" fmla="*/ 459157 w 1415092"/>
                <a:gd name="connsiteY4" fmla="*/ 1656181 h 1656181"/>
                <a:gd name="connsiteX5" fmla="*/ 0 w 1415092"/>
                <a:gd name="connsiteY5" fmla="*/ 860898 h 1656181"/>
                <a:gd name="connsiteX6" fmla="*/ 10670 w 1415092"/>
                <a:gd name="connsiteY6" fmla="*/ 854416 h 1656181"/>
                <a:gd name="connsiteX7" fmla="*/ 493615 w 1415092"/>
                <a:gd name="connsiteY7" fmla="*/ 48668 h 1656181"/>
                <a:gd name="connsiteX8" fmla="*/ 496073 w 1415092"/>
                <a:gd name="connsiteY8" fmla="*/ 0 h 1656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5092" h="1656181">
                  <a:moveTo>
                    <a:pt x="496073" y="0"/>
                  </a:moveTo>
                  <a:lnTo>
                    <a:pt x="1415092" y="0"/>
                  </a:lnTo>
                  <a:lnTo>
                    <a:pt x="1407890" y="142633"/>
                  </a:lnTo>
                  <a:cubicBezTo>
                    <a:pt x="1345597" y="756025"/>
                    <a:pt x="1009862" y="1288580"/>
                    <a:pt x="524503" y="1616482"/>
                  </a:cubicBezTo>
                  <a:lnTo>
                    <a:pt x="459157" y="1656181"/>
                  </a:lnTo>
                  <a:lnTo>
                    <a:pt x="0" y="860898"/>
                  </a:lnTo>
                  <a:lnTo>
                    <a:pt x="10670" y="854416"/>
                  </a:lnTo>
                  <a:cubicBezTo>
                    <a:pt x="276014" y="675154"/>
                    <a:pt x="459559" y="384007"/>
                    <a:pt x="493615" y="48668"/>
                  </a:cubicBezTo>
                  <a:lnTo>
                    <a:pt x="496073" y="0"/>
                  </a:lnTo>
                  <a:close/>
                </a:path>
              </a:pathLst>
            </a:custGeom>
            <a:solidFill>
              <a:srgbClr val="E35446"/>
            </a:solidFill>
            <a:ln w="19050">
              <a:solidFill>
                <a:srgbClr val="CF30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730B2C5-783C-1151-E36B-3191DACC92B3}"/>
                </a:ext>
              </a:extLst>
            </p:cNvPr>
            <p:cNvSpPr txBox="1"/>
            <p:nvPr/>
          </p:nvSpPr>
          <p:spPr>
            <a:xfrm rot="18000000">
              <a:off x="6996614" y="4463977"/>
              <a:ext cx="8957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DESIGN</a:t>
              </a:r>
              <a:endParaRPr lang="en-A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Plan">
            <a:extLst>
              <a:ext uri="{FF2B5EF4-FFF2-40B4-BE49-F238E27FC236}">
                <a16:creationId xmlns:a16="http://schemas.microsoft.com/office/drawing/2014/main" id="{A78FF20E-FBB2-41E2-AD20-473F03B875E5}"/>
              </a:ext>
            </a:extLst>
          </p:cNvPr>
          <p:cNvGrpSpPr/>
          <p:nvPr/>
        </p:nvGrpSpPr>
        <p:grpSpPr>
          <a:xfrm>
            <a:off x="3658285" y="2170415"/>
            <a:ext cx="1415092" cy="1656182"/>
            <a:chOff x="6705025" y="2170415"/>
            <a:chExt cx="1415092" cy="1656182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211C308-5F1E-E54F-9663-BF0CF7056754}"/>
                </a:ext>
              </a:extLst>
            </p:cNvPr>
            <p:cNvSpPr/>
            <p:nvPr/>
          </p:nvSpPr>
          <p:spPr>
            <a:xfrm>
              <a:off x="6705025" y="2170415"/>
              <a:ext cx="1415092" cy="1656182"/>
            </a:xfrm>
            <a:custGeom>
              <a:avLst/>
              <a:gdLst>
                <a:gd name="connsiteX0" fmla="*/ 459156 w 1415092"/>
                <a:gd name="connsiteY0" fmla="*/ 0 h 1656182"/>
                <a:gd name="connsiteX1" fmla="*/ 524502 w 1415092"/>
                <a:gd name="connsiteY1" fmla="*/ 39699 h 1656182"/>
                <a:gd name="connsiteX2" fmla="*/ 1407889 w 1415092"/>
                <a:gd name="connsiteY2" fmla="*/ 1513548 h 1656182"/>
                <a:gd name="connsiteX3" fmla="*/ 1415092 w 1415092"/>
                <a:gd name="connsiteY3" fmla="*/ 1656182 h 1656182"/>
                <a:gd name="connsiteX4" fmla="*/ 496072 w 1415092"/>
                <a:gd name="connsiteY4" fmla="*/ 1656182 h 1656182"/>
                <a:gd name="connsiteX5" fmla="*/ 493614 w 1415092"/>
                <a:gd name="connsiteY5" fmla="*/ 1607511 h 1656182"/>
                <a:gd name="connsiteX6" fmla="*/ 10669 w 1415092"/>
                <a:gd name="connsiteY6" fmla="*/ 801763 h 1656182"/>
                <a:gd name="connsiteX7" fmla="*/ 0 w 1415092"/>
                <a:gd name="connsiteY7" fmla="*/ 795282 h 1656182"/>
                <a:gd name="connsiteX8" fmla="*/ 459156 w 1415092"/>
                <a:gd name="connsiteY8" fmla="*/ 0 h 165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5092" h="1656182">
                  <a:moveTo>
                    <a:pt x="459156" y="0"/>
                  </a:moveTo>
                  <a:lnTo>
                    <a:pt x="524502" y="39699"/>
                  </a:lnTo>
                  <a:cubicBezTo>
                    <a:pt x="1009861" y="367601"/>
                    <a:pt x="1345596" y="900156"/>
                    <a:pt x="1407889" y="1513548"/>
                  </a:cubicBezTo>
                  <a:lnTo>
                    <a:pt x="1415092" y="1656182"/>
                  </a:lnTo>
                  <a:lnTo>
                    <a:pt x="496072" y="1656182"/>
                  </a:lnTo>
                  <a:lnTo>
                    <a:pt x="493614" y="1607511"/>
                  </a:lnTo>
                  <a:cubicBezTo>
                    <a:pt x="459558" y="1272172"/>
                    <a:pt x="276013" y="981026"/>
                    <a:pt x="10669" y="801763"/>
                  </a:cubicBezTo>
                  <a:lnTo>
                    <a:pt x="0" y="795282"/>
                  </a:lnTo>
                  <a:lnTo>
                    <a:pt x="459156" y="0"/>
                  </a:lnTo>
                  <a:close/>
                </a:path>
              </a:pathLst>
            </a:custGeom>
            <a:solidFill>
              <a:srgbClr val="FFC24D"/>
            </a:solidFill>
            <a:ln w="19050">
              <a:solidFill>
                <a:srgbClr val="FFB2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3998241-6B62-39F6-AB17-E6E8B5DD52C6}"/>
                </a:ext>
              </a:extLst>
            </p:cNvPr>
            <p:cNvSpPr txBox="1"/>
            <p:nvPr/>
          </p:nvSpPr>
          <p:spPr>
            <a:xfrm rot="3600000">
              <a:off x="7156033" y="2981797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PLAN</a:t>
              </a:r>
              <a:endParaRPr lang="en-A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Meet">
            <a:extLst>
              <a:ext uri="{FF2B5EF4-FFF2-40B4-BE49-F238E27FC236}">
                <a16:creationId xmlns:a16="http://schemas.microsoft.com/office/drawing/2014/main" id="{C0CAA5E9-28FC-47FE-91BC-D1D74D4E47A9}"/>
              </a:ext>
            </a:extLst>
          </p:cNvPr>
          <p:cNvGrpSpPr/>
          <p:nvPr/>
        </p:nvGrpSpPr>
        <p:grpSpPr>
          <a:xfrm>
            <a:off x="2092115" y="1863870"/>
            <a:ext cx="1914291" cy="1037607"/>
            <a:chOff x="5138855" y="1863870"/>
            <a:chExt cx="1914291" cy="1037607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172B730-8EB9-1207-81A6-C5BB7C633BC1}"/>
                </a:ext>
              </a:extLst>
            </p:cNvPr>
            <p:cNvSpPr/>
            <p:nvPr/>
          </p:nvSpPr>
          <p:spPr>
            <a:xfrm>
              <a:off x="5138855" y="1863870"/>
              <a:ext cx="1914291" cy="1037607"/>
            </a:xfrm>
            <a:custGeom>
              <a:avLst/>
              <a:gdLst>
                <a:gd name="connsiteX0" fmla="*/ 957145 w 1914291"/>
                <a:gd name="connsiteY0" fmla="*/ 0 h 1037607"/>
                <a:gd name="connsiteX1" fmla="*/ 1746294 w 1914291"/>
                <a:gd name="connsiteY1" fmla="*/ 159322 h 1037607"/>
                <a:gd name="connsiteX2" fmla="*/ 1914291 w 1914291"/>
                <a:gd name="connsiteY2" fmla="*/ 240250 h 1037607"/>
                <a:gd name="connsiteX3" fmla="*/ 1453936 w 1914291"/>
                <a:gd name="connsiteY3" fmla="*/ 1037607 h 1037607"/>
                <a:gd name="connsiteX4" fmla="*/ 1388569 w 1914291"/>
                <a:gd name="connsiteY4" fmla="*/ 1006119 h 1037607"/>
                <a:gd name="connsiteX5" fmla="*/ 957144 w 1914291"/>
                <a:gd name="connsiteY5" fmla="*/ 919018 h 1037607"/>
                <a:gd name="connsiteX6" fmla="*/ 525719 w 1914291"/>
                <a:gd name="connsiteY6" fmla="*/ 1006119 h 1037607"/>
                <a:gd name="connsiteX7" fmla="*/ 460355 w 1914291"/>
                <a:gd name="connsiteY7" fmla="*/ 1037606 h 1037607"/>
                <a:gd name="connsiteX8" fmla="*/ 0 w 1914291"/>
                <a:gd name="connsiteY8" fmla="*/ 240250 h 1037607"/>
                <a:gd name="connsiteX9" fmla="*/ 167996 w 1914291"/>
                <a:gd name="connsiteY9" fmla="*/ 159322 h 1037607"/>
                <a:gd name="connsiteX10" fmla="*/ 957145 w 1914291"/>
                <a:gd name="connsiteY10" fmla="*/ 0 h 103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4291" h="1037607">
                  <a:moveTo>
                    <a:pt x="957145" y="0"/>
                  </a:moveTo>
                  <a:cubicBezTo>
                    <a:pt x="1237068" y="0"/>
                    <a:pt x="1503741" y="56731"/>
                    <a:pt x="1746294" y="159322"/>
                  </a:cubicBezTo>
                  <a:lnTo>
                    <a:pt x="1914291" y="240250"/>
                  </a:lnTo>
                  <a:lnTo>
                    <a:pt x="1453936" y="1037607"/>
                  </a:lnTo>
                  <a:lnTo>
                    <a:pt x="1388569" y="1006119"/>
                  </a:lnTo>
                  <a:cubicBezTo>
                    <a:pt x="1255966" y="950033"/>
                    <a:pt x="1110177" y="919018"/>
                    <a:pt x="957144" y="919018"/>
                  </a:cubicBezTo>
                  <a:cubicBezTo>
                    <a:pt x="804111" y="919018"/>
                    <a:pt x="658322" y="950033"/>
                    <a:pt x="525719" y="1006119"/>
                  </a:cubicBezTo>
                  <a:lnTo>
                    <a:pt x="460355" y="1037606"/>
                  </a:lnTo>
                  <a:lnTo>
                    <a:pt x="0" y="240250"/>
                  </a:lnTo>
                  <a:lnTo>
                    <a:pt x="167996" y="159322"/>
                  </a:lnTo>
                  <a:cubicBezTo>
                    <a:pt x="410549" y="56731"/>
                    <a:pt x="677222" y="0"/>
                    <a:pt x="957145" y="0"/>
                  </a:cubicBezTo>
                  <a:close/>
                </a:path>
              </a:pathLst>
            </a:custGeom>
            <a:solidFill>
              <a:srgbClr val="29CCB1"/>
            </a:solidFill>
            <a:ln w="19050">
              <a:solidFill>
                <a:srgbClr val="1F9D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 dirty="0">
                <a:latin typeface="Lato" panose="020F0502020204030203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5C6135D-C7E2-56F1-D7F9-EBB5EA887EA5}"/>
                </a:ext>
              </a:extLst>
            </p:cNvPr>
            <p:cNvSpPr txBox="1"/>
            <p:nvPr/>
          </p:nvSpPr>
          <p:spPr>
            <a:xfrm>
              <a:off x="5736767" y="2170415"/>
              <a:ext cx="71846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MEET</a:t>
              </a:r>
              <a:endParaRPr lang="en-A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Prev">
            <a:extLst>
              <a:ext uri="{FF2B5EF4-FFF2-40B4-BE49-F238E27FC236}">
                <a16:creationId xmlns:a16="http://schemas.microsoft.com/office/drawing/2014/main" id="{57C617D6-CDA5-5F23-369C-4D75044D6D6B}"/>
              </a:ext>
            </a:extLst>
          </p:cNvPr>
          <p:cNvGrpSpPr/>
          <p:nvPr/>
        </p:nvGrpSpPr>
        <p:grpSpPr>
          <a:xfrm>
            <a:off x="5798539" y="1690688"/>
            <a:ext cx="5428695" cy="3471023"/>
            <a:chOff x="5798539" y="1690688"/>
            <a:chExt cx="5428695" cy="3471023"/>
          </a:xfrm>
        </p:grpSpPr>
        <p:sp>
          <p:nvSpPr>
            <p:cNvPr id="36" name="Current">
              <a:extLst>
                <a:ext uri="{FF2B5EF4-FFF2-40B4-BE49-F238E27FC236}">
                  <a16:creationId xmlns:a16="http://schemas.microsoft.com/office/drawing/2014/main" id="{2C49E64C-685C-C7F5-607F-3670DF1D5CF6}"/>
                </a:ext>
              </a:extLst>
            </p:cNvPr>
            <p:cNvSpPr txBox="1"/>
            <p:nvPr/>
          </p:nvSpPr>
          <p:spPr>
            <a:xfrm>
              <a:off x="5798539" y="1690688"/>
              <a:ext cx="5419497" cy="608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GB" sz="2000" dirty="0">
                  <a:latin typeface="Lato" panose="020F0502020204030203" pitchFamily="34" charset="0"/>
                </a:rPr>
                <a:t>Frontend:</a:t>
              </a:r>
            </a:p>
          </p:txBody>
        </p:sp>
        <p:pic>
          <p:nvPicPr>
            <p:cNvPr id="37" name="Redux">
              <a:extLst>
                <a:ext uri="{FF2B5EF4-FFF2-40B4-BE49-F238E27FC236}">
                  <a16:creationId xmlns:a16="http://schemas.microsoft.com/office/drawing/2014/main" id="{800B7F48-82D5-96A8-E67A-C809C6299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503555" y="2488611"/>
              <a:ext cx="755410" cy="720000"/>
            </a:xfrm>
            <a:prstGeom prst="rect">
              <a:avLst/>
            </a:prstGeom>
          </p:spPr>
        </p:pic>
        <p:pic>
          <p:nvPicPr>
            <p:cNvPr id="38" name="Typescript">
              <a:extLst>
                <a:ext uri="{FF2B5EF4-FFF2-40B4-BE49-F238E27FC236}">
                  <a16:creationId xmlns:a16="http://schemas.microsoft.com/office/drawing/2014/main" id="{36E4EF76-6388-75F8-6F7E-58C3EC0CC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348569" y="2572587"/>
              <a:ext cx="720000" cy="720000"/>
            </a:xfrm>
            <a:prstGeom prst="rect">
              <a:avLst/>
            </a:prstGeom>
          </p:spPr>
        </p:pic>
        <p:pic>
          <p:nvPicPr>
            <p:cNvPr id="41" name="React">
              <a:extLst>
                <a:ext uri="{FF2B5EF4-FFF2-40B4-BE49-F238E27FC236}">
                  <a16:creationId xmlns:a16="http://schemas.microsoft.com/office/drawing/2014/main" id="{B0ECD3FA-5AA4-3DD8-824B-7B29CB38B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89684" y="2572587"/>
              <a:ext cx="801392" cy="720000"/>
            </a:xfrm>
            <a:prstGeom prst="rect">
              <a:avLst/>
            </a:prstGeom>
          </p:spPr>
        </p:pic>
        <p:pic>
          <p:nvPicPr>
            <p:cNvPr id="42" name="Material UI">
              <a:extLst>
                <a:ext uri="{FF2B5EF4-FFF2-40B4-BE49-F238E27FC236}">
                  <a16:creationId xmlns:a16="http://schemas.microsoft.com/office/drawing/2014/main" id="{2E8FAF31-741F-143B-BE8B-9358E75C0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426062" y="2566747"/>
              <a:ext cx="720000" cy="720000"/>
            </a:xfrm>
            <a:prstGeom prst="rect">
              <a:avLst/>
            </a:prstGeom>
          </p:spPr>
        </p:pic>
        <p:sp>
          <p:nvSpPr>
            <p:cNvPr id="43" name="Current">
              <a:extLst>
                <a:ext uri="{FF2B5EF4-FFF2-40B4-BE49-F238E27FC236}">
                  <a16:creationId xmlns:a16="http://schemas.microsoft.com/office/drawing/2014/main" id="{51A3D681-0C39-8CB5-780B-6C55D798900F}"/>
                </a:ext>
              </a:extLst>
            </p:cNvPr>
            <p:cNvSpPr txBox="1"/>
            <p:nvPr/>
          </p:nvSpPr>
          <p:spPr>
            <a:xfrm>
              <a:off x="5798539" y="3613295"/>
              <a:ext cx="5419497" cy="608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GB" sz="2000" dirty="0">
                  <a:latin typeface="Lato" panose="020F0502020204030203" pitchFamily="34" charset="0"/>
                </a:rPr>
                <a:t>Backend:</a:t>
              </a:r>
            </a:p>
          </p:txBody>
        </p:sp>
        <p:sp>
          <p:nvSpPr>
            <p:cNvPr id="47" name="express">
              <a:extLst>
                <a:ext uri="{FF2B5EF4-FFF2-40B4-BE49-F238E27FC236}">
                  <a16:creationId xmlns:a16="http://schemas.microsoft.com/office/drawing/2014/main" id="{2AE14D24-85B5-D985-FE88-B0C66FAD7C83}"/>
                </a:ext>
              </a:extLst>
            </p:cNvPr>
            <p:cNvSpPr txBox="1"/>
            <p:nvPr/>
          </p:nvSpPr>
          <p:spPr>
            <a:xfrm>
              <a:off x="8185597" y="4389707"/>
              <a:ext cx="16289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600" dirty="0">
                  <a:latin typeface="Helvetica Neue" pitchFamily="50" charset="0"/>
                </a:rPr>
                <a:t>express</a:t>
              </a:r>
              <a:endParaRPr lang="en-AU" sz="3600" dirty="0">
                <a:latin typeface="Helvetica Neue" pitchFamily="50" charset="0"/>
              </a:endParaRPr>
            </a:p>
          </p:txBody>
        </p:sp>
        <p:pic>
          <p:nvPicPr>
            <p:cNvPr id="48" name="MongoDB">
              <a:extLst>
                <a:ext uri="{FF2B5EF4-FFF2-40B4-BE49-F238E27FC236}">
                  <a16:creationId xmlns:a16="http://schemas.microsoft.com/office/drawing/2014/main" id="{F596A310-77FA-A741-FFB4-250264168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37210" y="4524592"/>
              <a:ext cx="1712452" cy="432000"/>
            </a:xfrm>
            <a:prstGeom prst="rect">
              <a:avLst/>
            </a:prstGeom>
          </p:spPr>
        </p:pic>
        <p:pic>
          <p:nvPicPr>
            <p:cNvPr id="49" name="NodeJS">
              <a:extLst>
                <a:ext uri="{FF2B5EF4-FFF2-40B4-BE49-F238E27FC236}">
                  <a16:creationId xmlns:a16="http://schemas.microsoft.com/office/drawing/2014/main" id="{A3EECB4B-6F17-3987-E426-0191CB3D4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050503" y="4441711"/>
              <a:ext cx="1176731" cy="720000"/>
            </a:xfrm>
            <a:prstGeom prst="rect">
              <a:avLst/>
            </a:prstGeom>
          </p:spPr>
        </p:pic>
      </p:grpSp>
      <p:sp>
        <p:nvSpPr>
          <p:cNvPr id="40" name="Current">
            <a:extLst>
              <a:ext uri="{FF2B5EF4-FFF2-40B4-BE49-F238E27FC236}">
                <a16:creationId xmlns:a16="http://schemas.microsoft.com/office/drawing/2014/main" id="{B6DD9AF6-CCB2-CD8E-1A2B-2FA024DBA22B}"/>
              </a:ext>
            </a:extLst>
          </p:cNvPr>
          <p:cNvSpPr txBox="1"/>
          <p:nvPr/>
        </p:nvSpPr>
        <p:spPr>
          <a:xfrm>
            <a:off x="5798539" y="1690688"/>
            <a:ext cx="5419497" cy="1839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Lato" panose="020F0502020204030203" pitchFamily="34" charset="0"/>
              </a:rPr>
              <a:t>Establishing tests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Lato" panose="020F0502020204030203" pitchFamily="34" charset="0"/>
              </a:rPr>
              <a:t>Deciding / assigning appropriate testers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Lato" panose="020F0502020204030203" pitchFamily="34" charset="0"/>
              </a:rPr>
              <a:t>Make changes and </a:t>
            </a:r>
            <a:r>
              <a:rPr lang="en-GB" sz="2000" b="1" dirty="0">
                <a:latin typeface="Lato" panose="020F0502020204030203" pitchFamily="34" charset="0"/>
              </a:rPr>
              <a:t>repeat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AE5C9A2-5A86-1B5A-4C29-7ECF6B9705D0}"/>
              </a:ext>
            </a:extLst>
          </p:cNvPr>
          <p:cNvSpPr txBox="1"/>
          <p:nvPr/>
        </p:nvSpPr>
        <p:spPr>
          <a:xfrm>
            <a:off x="10404208" y="6400799"/>
            <a:ext cx="1676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solidFill>
                  <a:srgbClr val="898989"/>
                </a:solidFill>
              </a:rPr>
              <a:t>Rojwal Shrestha</a:t>
            </a:r>
            <a:endParaRPr lang="en-AU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22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48148E-6 L -0.00039 0.02153 " pathEditMode="relative" rAng="0" ptsTypes="AA">
                                      <p:cBhvr>
                                        <p:cTn id="6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10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6 L -0.0125 0.0143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" y="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CB4028D7-298E-1786-14C8-645E1A1F2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>
                <a:solidFill>
                  <a:srgbClr val="00CFCC"/>
                </a:solidFill>
                <a:latin typeface="Lato Black" panose="020F0A02020204030203" pitchFamily="34" charset="0"/>
              </a:rPr>
              <a:t>|</a:t>
            </a:r>
            <a:r>
              <a:rPr lang="en-GB" sz="4400" dirty="0">
                <a:solidFill>
                  <a:srgbClr val="6DA945"/>
                </a:solidFill>
                <a:latin typeface="Lato Black" panose="020F0A02020204030203" pitchFamily="34" charset="0"/>
              </a:rPr>
              <a:t> </a:t>
            </a:r>
            <a:r>
              <a:rPr lang="en-GB" dirty="0">
                <a:latin typeface="Lato Black" panose="020F0A02020204030203" pitchFamily="34" charset="0"/>
              </a:rPr>
              <a:t>Agile Process</a:t>
            </a:r>
            <a:endParaRPr lang="en-AU" dirty="0"/>
          </a:p>
        </p:txBody>
      </p:sp>
      <p:grpSp>
        <p:nvGrpSpPr>
          <p:cNvPr id="21" name="Evaluate">
            <a:extLst>
              <a:ext uri="{FF2B5EF4-FFF2-40B4-BE49-F238E27FC236}">
                <a16:creationId xmlns:a16="http://schemas.microsoft.com/office/drawing/2014/main" id="{6ED14F59-6AB5-C1FE-EF0C-803B7AB443BA}"/>
              </a:ext>
            </a:extLst>
          </p:cNvPr>
          <p:cNvGrpSpPr/>
          <p:nvPr/>
        </p:nvGrpSpPr>
        <p:grpSpPr>
          <a:xfrm>
            <a:off x="1025143" y="2170415"/>
            <a:ext cx="1415091" cy="1656182"/>
            <a:chOff x="4071883" y="2170415"/>
            <a:chExt cx="1415091" cy="1656182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0C80EA5-373E-1FDA-DDD5-5E0F9476306D}"/>
                </a:ext>
              </a:extLst>
            </p:cNvPr>
            <p:cNvSpPr/>
            <p:nvPr/>
          </p:nvSpPr>
          <p:spPr>
            <a:xfrm>
              <a:off x="4071883" y="2170415"/>
              <a:ext cx="1415091" cy="1656182"/>
            </a:xfrm>
            <a:custGeom>
              <a:avLst/>
              <a:gdLst>
                <a:gd name="connsiteX0" fmla="*/ 955936 w 1415091"/>
                <a:gd name="connsiteY0" fmla="*/ 0 h 1656182"/>
                <a:gd name="connsiteX1" fmla="*/ 1415091 w 1415091"/>
                <a:gd name="connsiteY1" fmla="*/ 795280 h 1656182"/>
                <a:gd name="connsiteX2" fmla="*/ 1404420 w 1415091"/>
                <a:gd name="connsiteY2" fmla="*/ 801763 h 1656182"/>
                <a:gd name="connsiteX3" fmla="*/ 921475 w 1415091"/>
                <a:gd name="connsiteY3" fmla="*/ 1607511 h 1656182"/>
                <a:gd name="connsiteX4" fmla="*/ 919018 w 1415091"/>
                <a:gd name="connsiteY4" fmla="*/ 1656182 h 1656182"/>
                <a:gd name="connsiteX5" fmla="*/ 0 w 1415091"/>
                <a:gd name="connsiteY5" fmla="*/ 1656182 h 1656182"/>
                <a:gd name="connsiteX6" fmla="*/ 7202 w 1415091"/>
                <a:gd name="connsiteY6" fmla="*/ 1513548 h 1656182"/>
                <a:gd name="connsiteX7" fmla="*/ 890589 w 1415091"/>
                <a:gd name="connsiteY7" fmla="*/ 39699 h 1656182"/>
                <a:gd name="connsiteX8" fmla="*/ 955936 w 1415091"/>
                <a:gd name="connsiteY8" fmla="*/ 0 h 165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5091" h="1656182">
                  <a:moveTo>
                    <a:pt x="955936" y="0"/>
                  </a:moveTo>
                  <a:lnTo>
                    <a:pt x="1415091" y="795280"/>
                  </a:lnTo>
                  <a:lnTo>
                    <a:pt x="1404420" y="801763"/>
                  </a:lnTo>
                  <a:cubicBezTo>
                    <a:pt x="1139076" y="981026"/>
                    <a:pt x="955531" y="1272172"/>
                    <a:pt x="921475" y="1607511"/>
                  </a:cubicBezTo>
                  <a:lnTo>
                    <a:pt x="919018" y="1656182"/>
                  </a:lnTo>
                  <a:lnTo>
                    <a:pt x="0" y="1656182"/>
                  </a:lnTo>
                  <a:lnTo>
                    <a:pt x="7202" y="1513548"/>
                  </a:lnTo>
                  <a:cubicBezTo>
                    <a:pt x="69496" y="900156"/>
                    <a:pt x="405230" y="367601"/>
                    <a:pt x="890589" y="39699"/>
                  </a:cubicBezTo>
                  <a:lnTo>
                    <a:pt x="955936" y="0"/>
                  </a:lnTo>
                  <a:close/>
                </a:path>
              </a:pathLst>
            </a:custGeom>
            <a:solidFill>
              <a:srgbClr val="2EB2CB"/>
            </a:solidFill>
            <a:ln w="19050">
              <a:solidFill>
                <a:srgbClr val="2385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5FBEC19-F986-CBF2-C0BE-82650293CE3F}"/>
                </a:ext>
              </a:extLst>
            </p:cNvPr>
            <p:cNvSpPr txBox="1"/>
            <p:nvPr/>
          </p:nvSpPr>
          <p:spPr>
            <a:xfrm rot="18000000">
              <a:off x="4175356" y="2934659"/>
              <a:ext cx="1125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EVALUATE</a:t>
              </a:r>
              <a:endParaRPr lang="en-A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Test">
            <a:extLst>
              <a:ext uri="{FF2B5EF4-FFF2-40B4-BE49-F238E27FC236}">
                <a16:creationId xmlns:a16="http://schemas.microsoft.com/office/drawing/2014/main" id="{0893E413-6055-36B3-A6F2-9E30CE7B9D1C}"/>
              </a:ext>
            </a:extLst>
          </p:cNvPr>
          <p:cNvGrpSpPr/>
          <p:nvPr/>
        </p:nvGrpSpPr>
        <p:grpSpPr>
          <a:xfrm>
            <a:off x="1025142" y="3955906"/>
            <a:ext cx="1415092" cy="1656182"/>
            <a:chOff x="4071882" y="3955906"/>
            <a:chExt cx="1415092" cy="1656182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A0527D3-F38B-4EAF-E33F-A377F4D74ECE}"/>
                </a:ext>
              </a:extLst>
            </p:cNvPr>
            <p:cNvSpPr/>
            <p:nvPr/>
          </p:nvSpPr>
          <p:spPr>
            <a:xfrm>
              <a:off x="4071882" y="3955906"/>
              <a:ext cx="1415092" cy="1656182"/>
            </a:xfrm>
            <a:custGeom>
              <a:avLst/>
              <a:gdLst>
                <a:gd name="connsiteX0" fmla="*/ 0 w 1415092"/>
                <a:gd name="connsiteY0" fmla="*/ 0 h 1656182"/>
                <a:gd name="connsiteX1" fmla="*/ 919018 w 1415092"/>
                <a:gd name="connsiteY1" fmla="*/ 0 h 1656182"/>
                <a:gd name="connsiteX2" fmla="*/ 921475 w 1415092"/>
                <a:gd name="connsiteY2" fmla="*/ 48668 h 1656182"/>
                <a:gd name="connsiteX3" fmla="*/ 1404420 w 1415092"/>
                <a:gd name="connsiteY3" fmla="*/ 854416 h 1656182"/>
                <a:gd name="connsiteX4" fmla="*/ 1415092 w 1415092"/>
                <a:gd name="connsiteY4" fmla="*/ 860900 h 1656182"/>
                <a:gd name="connsiteX5" fmla="*/ 955936 w 1415092"/>
                <a:gd name="connsiteY5" fmla="*/ 1656182 h 1656182"/>
                <a:gd name="connsiteX6" fmla="*/ 890589 w 1415092"/>
                <a:gd name="connsiteY6" fmla="*/ 1616482 h 1656182"/>
                <a:gd name="connsiteX7" fmla="*/ 7202 w 1415092"/>
                <a:gd name="connsiteY7" fmla="*/ 142633 h 1656182"/>
                <a:gd name="connsiteX8" fmla="*/ 0 w 1415092"/>
                <a:gd name="connsiteY8" fmla="*/ 0 h 165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5092" h="1656182">
                  <a:moveTo>
                    <a:pt x="0" y="0"/>
                  </a:moveTo>
                  <a:lnTo>
                    <a:pt x="919018" y="0"/>
                  </a:lnTo>
                  <a:lnTo>
                    <a:pt x="921475" y="48668"/>
                  </a:lnTo>
                  <a:cubicBezTo>
                    <a:pt x="955531" y="384007"/>
                    <a:pt x="1139076" y="675154"/>
                    <a:pt x="1404420" y="854416"/>
                  </a:cubicBezTo>
                  <a:lnTo>
                    <a:pt x="1415092" y="860900"/>
                  </a:lnTo>
                  <a:lnTo>
                    <a:pt x="955936" y="1656182"/>
                  </a:lnTo>
                  <a:lnTo>
                    <a:pt x="890589" y="1616482"/>
                  </a:lnTo>
                  <a:cubicBezTo>
                    <a:pt x="405230" y="1288580"/>
                    <a:pt x="69496" y="756025"/>
                    <a:pt x="7202" y="14263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4577F"/>
            </a:solidFill>
            <a:ln w="19050">
              <a:solidFill>
                <a:srgbClr val="0334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861A537-25C3-A922-3CBC-8E371EB90376}"/>
                </a:ext>
              </a:extLst>
            </p:cNvPr>
            <p:cNvSpPr txBox="1"/>
            <p:nvPr/>
          </p:nvSpPr>
          <p:spPr>
            <a:xfrm rot="3600000">
              <a:off x="4396618" y="4485997"/>
              <a:ext cx="623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TEST</a:t>
              </a:r>
              <a:endParaRPr lang="en-A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Develop">
            <a:extLst>
              <a:ext uri="{FF2B5EF4-FFF2-40B4-BE49-F238E27FC236}">
                <a16:creationId xmlns:a16="http://schemas.microsoft.com/office/drawing/2014/main" id="{5A69497A-7DB3-D331-F4FA-6EFB019072E4}"/>
              </a:ext>
            </a:extLst>
          </p:cNvPr>
          <p:cNvGrpSpPr/>
          <p:nvPr/>
        </p:nvGrpSpPr>
        <p:grpSpPr>
          <a:xfrm>
            <a:off x="2092116" y="4881025"/>
            <a:ext cx="1914289" cy="1037608"/>
            <a:chOff x="5138856" y="4881025"/>
            <a:chExt cx="1914289" cy="1037608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4215688-2835-2858-89A5-928C0AAEC6A6}"/>
                </a:ext>
              </a:extLst>
            </p:cNvPr>
            <p:cNvSpPr/>
            <p:nvPr/>
          </p:nvSpPr>
          <p:spPr>
            <a:xfrm>
              <a:off x="5138856" y="4881025"/>
              <a:ext cx="1914289" cy="1037608"/>
            </a:xfrm>
            <a:custGeom>
              <a:avLst/>
              <a:gdLst>
                <a:gd name="connsiteX0" fmla="*/ 1453934 w 1914289"/>
                <a:gd name="connsiteY0" fmla="*/ 0 h 1037608"/>
                <a:gd name="connsiteX1" fmla="*/ 1914289 w 1914289"/>
                <a:gd name="connsiteY1" fmla="*/ 797359 h 1037608"/>
                <a:gd name="connsiteX2" fmla="*/ 1746293 w 1914289"/>
                <a:gd name="connsiteY2" fmla="*/ 878286 h 1037608"/>
                <a:gd name="connsiteX3" fmla="*/ 957144 w 1914289"/>
                <a:gd name="connsiteY3" fmla="*/ 1037608 h 1037608"/>
                <a:gd name="connsiteX4" fmla="*/ 167995 w 1914289"/>
                <a:gd name="connsiteY4" fmla="*/ 878286 h 1037608"/>
                <a:gd name="connsiteX5" fmla="*/ 0 w 1914289"/>
                <a:gd name="connsiteY5" fmla="*/ 797359 h 1037608"/>
                <a:gd name="connsiteX6" fmla="*/ 460355 w 1914289"/>
                <a:gd name="connsiteY6" fmla="*/ 1 h 1037608"/>
                <a:gd name="connsiteX7" fmla="*/ 525718 w 1914289"/>
                <a:gd name="connsiteY7" fmla="*/ 31487 h 1037608"/>
                <a:gd name="connsiteX8" fmla="*/ 957143 w 1914289"/>
                <a:gd name="connsiteY8" fmla="*/ 118588 h 1037608"/>
                <a:gd name="connsiteX9" fmla="*/ 1388568 w 1914289"/>
                <a:gd name="connsiteY9" fmla="*/ 31487 h 1037608"/>
                <a:gd name="connsiteX10" fmla="*/ 1453934 w 1914289"/>
                <a:gd name="connsiteY10" fmla="*/ 0 h 1037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4289" h="1037608">
                  <a:moveTo>
                    <a:pt x="1453934" y="0"/>
                  </a:moveTo>
                  <a:lnTo>
                    <a:pt x="1914289" y="797359"/>
                  </a:lnTo>
                  <a:lnTo>
                    <a:pt x="1746293" y="878286"/>
                  </a:lnTo>
                  <a:cubicBezTo>
                    <a:pt x="1503740" y="980878"/>
                    <a:pt x="1237067" y="1037608"/>
                    <a:pt x="957144" y="1037608"/>
                  </a:cubicBezTo>
                  <a:cubicBezTo>
                    <a:pt x="677221" y="1037608"/>
                    <a:pt x="410548" y="980878"/>
                    <a:pt x="167995" y="878286"/>
                  </a:cubicBezTo>
                  <a:lnTo>
                    <a:pt x="0" y="797359"/>
                  </a:lnTo>
                  <a:lnTo>
                    <a:pt x="460355" y="1"/>
                  </a:lnTo>
                  <a:lnTo>
                    <a:pt x="525718" y="31487"/>
                  </a:lnTo>
                  <a:cubicBezTo>
                    <a:pt x="658321" y="87574"/>
                    <a:pt x="804110" y="118588"/>
                    <a:pt x="957143" y="118588"/>
                  </a:cubicBezTo>
                  <a:cubicBezTo>
                    <a:pt x="1110176" y="118588"/>
                    <a:pt x="1255965" y="87574"/>
                    <a:pt x="1388568" y="31487"/>
                  </a:cubicBezTo>
                  <a:lnTo>
                    <a:pt x="1453934" y="0"/>
                  </a:lnTo>
                  <a:close/>
                </a:path>
              </a:pathLst>
            </a:custGeom>
            <a:solidFill>
              <a:srgbClr val="8C2054"/>
            </a:solidFill>
            <a:ln w="19050">
              <a:solidFill>
                <a:srgbClr val="6A18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881246C-4471-A34A-FBB0-DB7A13226D82}"/>
                </a:ext>
              </a:extLst>
            </p:cNvPr>
            <p:cNvSpPr txBox="1"/>
            <p:nvPr/>
          </p:nvSpPr>
          <p:spPr>
            <a:xfrm>
              <a:off x="5572587" y="5278092"/>
              <a:ext cx="10468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DEVELOP</a:t>
              </a:r>
              <a:endParaRPr lang="en-A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Design">
            <a:extLst>
              <a:ext uri="{FF2B5EF4-FFF2-40B4-BE49-F238E27FC236}">
                <a16:creationId xmlns:a16="http://schemas.microsoft.com/office/drawing/2014/main" id="{B6E7193F-C8C6-88B3-491F-DA11E271785B}"/>
              </a:ext>
            </a:extLst>
          </p:cNvPr>
          <p:cNvGrpSpPr/>
          <p:nvPr/>
        </p:nvGrpSpPr>
        <p:grpSpPr>
          <a:xfrm>
            <a:off x="3658284" y="3955907"/>
            <a:ext cx="1415092" cy="1656181"/>
            <a:chOff x="6705024" y="3955907"/>
            <a:chExt cx="1415092" cy="1656181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BB0BB73-74E8-DC71-8A63-2150E1BF352F}"/>
                </a:ext>
              </a:extLst>
            </p:cNvPr>
            <p:cNvSpPr/>
            <p:nvPr/>
          </p:nvSpPr>
          <p:spPr>
            <a:xfrm>
              <a:off x="6705024" y="3955907"/>
              <a:ext cx="1415092" cy="1656181"/>
            </a:xfrm>
            <a:custGeom>
              <a:avLst/>
              <a:gdLst>
                <a:gd name="connsiteX0" fmla="*/ 496073 w 1415092"/>
                <a:gd name="connsiteY0" fmla="*/ 0 h 1656181"/>
                <a:gd name="connsiteX1" fmla="*/ 1415092 w 1415092"/>
                <a:gd name="connsiteY1" fmla="*/ 0 h 1656181"/>
                <a:gd name="connsiteX2" fmla="*/ 1407890 w 1415092"/>
                <a:gd name="connsiteY2" fmla="*/ 142633 h 1656181"/>
                <a:gd name="connsiteX3" fmla="*/ 524503 w 1415092"/>
                <a:gd name="connsiteY3" fmla="*/ 1616482 h 1656181"/>
                <a:gd name="connsiteX4" fmla="*/ 459157 w 1415092"/>
                <a:gd name="connsiteY4" fmla="*/ 1656181 h 1656181"/>
                <a:gd name="connsiteX5" fmla="*/ 0 w 1415092"/>
                <a:gd name="connsiteY5" fmla="*/ 860898 h 1656181"/>
                <a:gd name="connsiteX6" fmla="*/ 10670 w 1415092"/>
                <a:gd name="connsiteY6" fmla="*/ 854416 h 1656181"/>
                <a:gd name="connsiteX7" fmla="*/ 493615 w 1415092"/>
                <a:gd name="connsiteY7" fmla="*/ 48668 h 1656181"/>
                <a:gd name="connsiteX8" fmla="*/ 496073 w 1415092"/>
                <a:gd name="connsiteY8" fmla="*/ 0 h 1656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5092" h="1656181">
                  <a:moveTo>
                    <a:pt x="496073" y="0"/>
                  </a:moveTo>
                  <a:lnTo>
                    <a:pt x="1415092" y="0"/>
                  </a:lnTo>
                  <a:lnTo>
                    <a:pt x="1407890" y="142633"/>
                  </a:lnTo>
                  <a:cubicBezTo>
                    <a:pt x="1345597" y="756025"/>
                    <a:pt x="1009862" y="1288580"/>
                    <a:pt x="524503" y="1616482"/>
                  </a:cubicBezTo>
                  <a:lnTo>
                    <a:pt x="459157" y="1656181"/>
                  </a:lnTo>
                  <a:lnTo>
                    <a:pt x="0" y="860898"/>
                  </a:lnTo>
                  <a:lnTo>
                    <a:pt x="10670" y="854416"/>
                  </a:lnTo>
                  <a:cubicBezTo>
                    <a:pt x="276014" y="675154"/>
                    <a:pt x="459559" y="384007"/>
                    <a:pt x="493615" y="48668"/>
                  </a:cubicBezTo>
                  <a:lnTo>
                    <a:pt x="496073" y="0"/>
                  </a:lnTo>
                  <a:close/>
                </a:path>
              </a:pathLst>
            </a:custGeom>
            <a:solidFill>
              <a:srgbClr val="E35446"/>
            </a:solidFill>
            <a:ln w="19050">
              <a:solidFill>
                <a:srgbClr val="CF30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730B2C5-783C-1151-E36B-3191DACC92B3}"/>
                </a:ext>
              </a:extLst>
            </p:cNvPr>
            <p:cNvSpPr txBox="1"/>
            <p:nvPr/>
          </p:nvSpPr>
          <p:spPr>
            <a:xfrm rot="18000000">
              <a:off x="6996614" y="4463977"/>
              <a:ext cx="8957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DESIGN</a:t>
              </a:r>
              <a:endParaRPr lang="en-A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Plan">
            <a:extLst>
              <a:ext uri="{FF2B5EF4-FFF2-40B4-BE49-F238E27FC236}">
                <a16:creationId xmlns:a16="http://schemas.microsoft.com/office/drawing/2014/main" id="{A78FF20E-FBB2-41E2-AD20-473F03B875E5}"/>
              </a:ext>
            </a:extLst>
          </p:cNvPr>
          <p:cNvGrpSpPr/>
          <p:nvPr/>
        </p:nvGrpSpPr>
        <p:grpSpPr>
          <a:xfrm>
            <a:off x="3658285" y="2170415"/>
            <a:ext cx="1415092" cy="1656182"/>
            <a:chOff x="6705025" y="2170415"/>
            <a:chExt cx="1415092" cy="1656182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211C308-5F1E-E54F-9663-BF0CF7056754}"/>
                </a:ext>
              </a:extLst>
            </p:cNvPr>
            <p:cNvSpPr/>
            <p:nvPr/>
          </p:nvSpPr>
          <p:spPr>
            <a:xfrm>
              <a:off x="6705025" y="2170415"/>
              <a:ext cx="1415092" cy="1656182"/>
            </a:xfrm>
            <a:custGeom>
              <a:avLst/>
              <a:gdLst>
                <a:gd name="connsiteX0" fmla="*/ 459156 w 1415092"/>
                <a:gd name="connsiteY0" fmla="*/ 0 h 1656182"/>
                <a:gd name="connsiteX1" fmla="*/ 524502 w 1415092"/>
                <a:gd name="connsiteY1" fmla="*/ 39699 h 1656182"/>
                <a:gd name="connsiteX2" fmla="*/ 1407889 w 1415092"/>
                <a:gd name="connsiteY2" fmla="*/ 1513548 h 1656182"/>
                <a:gd name="connsiteX3" fmla="*/ 1415092 w 1415092"/>
                <a:gd name="connsiteY3" fmla="*/ 1656182 h 1656182"/>
                <a:gd name="connsiteX4" fmla="*/ 496072 w 1415092"/>
                <a:gd name="connsiteY4" fmla="*/ 1656182 h 1656182"/>
                <a:gd name="connsiteX5" fmla="*/ 493614 w 1415092"/>
                <a:gd name="connsiteY5" fmla="*/ 1607511 h 1656182"/>
                <a:gd name="connsiteX6" fmla="*/ 10669 w 1415092"/>
                <a:gd name="connsiteY6" fmla="*/ 801763 h 1656182"/>
                <a:gd name="connsiteX7" fmla="*/ 0 w 1415092"/>
                <a:gd name="connsiteY7" fmla="*/ 795282 h 1656182"/>
                <a:gd name="connsiteX8" fmla="*/ 459156 w 1415092"/>
                <a:gd name="connsiteY8" fmla="*/ 0 h 165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5092" h="1656182">
                  <a:moveTo>
                    <a:pt x="459156" y="0"/>
                  </a:moveTo>
                  <a:lnTo>
                    <a:pt x="524502" y="39699"/>
                  </a:lnTo>
                  <a:cubicBezTo>
                    <a:pt x="1009861" y="367601"/>
                    <a:pt x="1345596" y="900156"/>
                    <a:pt x="1407889" y="1513548"/>
                  </a:cubicBezTo>
                  <a:lnTo>
                    <a:pt x="1415092" y="1656182"/>
                  </a:lnTo>
                  <a:lnTo>
                    <a:pt x="496072" y="1656182"/>
                  </a:lnTo>
                  <a:lnTo>
                    <a:pt x="493614" y="1607511"/>
                  </a:lnTo>
                  <a:cubicBezTo>
                    <a:pt x="459558" y="1272172"/>
                    <a:pt x="276013" y="981026"/>
                    <a:pt x="10669" y="801763"/>
                  </a:cubicBezTo>
                  <a:lnTo>
                    <a:pt x="0" y="795282"/>
                  </a:lnTo>
                  <a:lnTo>
                    <a:pt x="459156" y="0"/>
                  </a:lnTo>
                  <a:close/>
                </a:path>
              </a:pathLst>
            </a:custGeom>
            <a:solidFill>
              <a:srgbClr val="FFC24D"/>
            </a:solidFill>
            <a:ln w="19050">
              <a:solidFill>
                <a:srgbClr val="FFB2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3998241-6B62-39F6-AB17-E6E8B5DD52C6}"/>
                </a:ext>
              </a:extLst>
            </p:cNvPr>
            <p:cNvSpPr txBox="1"/>
            <p:nvPr/>
          </p:nvSpPr>
          <p:spPr>
            <a:xfrm rot="3600000">
              <a:off x="7156033" y="2981797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PLAN</a:t>
              </a:r>
              <a:endParaRPr lang="en-A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Meet">
            <a:extLst>
              <a:ext uri="{FF2B5EF4-FFF2-40B4-BE49-F238E27FC236}">
                <a16:creationId xmlns:a16="http://schemas.microsoft.com/office/drawing/2014/main" id="{C0CAA5E9-28FC-47FE-91BC-D1D74D4E47A9}"/>
              </a:ext>
            </a:extLst>
          </p:cNvPr>
          <p:cNvGrpSpPr/>
          <p:nvPr/>
        </p:nvGrpSpPr>
        <p:grpSpPr>
          <a:xfrm>
            <a:off x="2092115" y="1863870"/>
            <a:ext cx="1914291" cy="1037607"/>
            <a:chOff x="5138855" y="1863870"/>
            <a:chExt cx="1914291" cy="1037607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172B730-8EB9-1207-81A6-C5BB7C633BC1}"/>
                </a:ext>
              </a:extLst>
            </p:cNvPr>
            <p:cNvSpPr/>
            <p:nvPr/>
          </p:nvSpPr>
          <p:spPr>
            <a:xfrm>
              <a:off x="5138855" y="1863870"/>
              <a:ext cx="1914291" cy="1037607"/>
            </a:xfrm>
            <a:custGeom>
              <a:avLst/>
              <a:gdLst>
                <a:gd name="connsiteX0" fmla="*/ 957145 w 1914291"/>
                <a:gd name="connsiteY0" fmla="*/ 0 h 1037607"/>
                <a:gd name="connsiteX1" fmla="*/ 1746294 w 1914291"/>
                <a:gd name="connsiteY1" fmla="*/ 159322 h 1037607"/>
                <a:gd name="connsiteX2" fmla="*/ 1914291 w 1914291"/>
                <a:gd name="connsiteY2" fmla="*/ 240250 h 1037607"/>
                <a:gd name="connsiteX3" fmla="*/ 1453936 w 1914291"/>
                <a:gd name="connsiteY3" fmla="*/ 1037607 h 1037607"/>
                <a:gd name="connsiteX4" fmla="*/ 1388569 w 1914291"/>
                <a:gd name="connsiteY4" fmla="*/ 1006119 h 1037607"/>
                <a:gd name="connsiteX5" fmla="*/ 957144 w 1914291"/>
                <a:gd name="connsiteY5" fmla="*/ 919018 h 1037607"/>
                <a:gd name="connsiteX6" fmla="*/ 525719 w 1914291"/>
                <a:gd name="connsiteY6" fmla="*/ 1006119 h 1037607"/>
                <a:gd name="connsiteX7" fmla="*/ 460355 w 1914291"/>
                <a:gd name="connsiteY7" fmla="*/ 1037606 h 1037607"/>
                <a:gd name="connsiteX8" fmla="*/ 0 w 1914291"/>
                <a:gd name="connsiteY8" fmla="*/ 240250 h 1037607"/>
                <a:gd name="connsiteX9" fmla="*/ 167996 w 1914291"/>
                <a:gd name="connsiteY9" fmla="*/ 159322 h 1037607"/>
                <a:gd name="connsiteX10" fmla="*/ 957145 w 1914291"/>
                <a:gd name="connsiteY10" fmla="*/ 0 h 103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4291" h="1037607">
                  <a:moveTo>
                    <a:pt x="957145" y="0"/>
                  </a:moveTo>
                  <a:cubicBezTo>
                    <a:pt x="1237068" y="0"/>
                    <a:pt x="1503741" y="56731"/>
                    <a:pt x="1746294" y="159322"/>
                  </a:cubicBezTo>
                  <a:lnTo>
                    <a:pt x="1914291" y="240250"/>
                  </a:lnTo>
                  <a:lnTo>
                    <a:pt x="1453936" y="1037607"/>
                  </a:lnTo>
                  <a:lnTo>
                    <a:pt x="1388569" y="1006119"/>
                  </a:lnTo>
                  <a:cubicBezTo>
                    <a:pt x="1255966" y="950033"/>
                    <a:pt x="1110177" y="919018"/>
                    <a:pt x="957144" y="919018"/>
                  </a:cubicBezTo>
                  <a:cubicBezTo>
                    <a:pt x="804111" y="919018"/>
                    <a:pt x="658322" y="950033"/>
                    <a:pt x="525719" y="1006119"/>
                  </a:cubicBezTo>
                  <a:lnTo>
                    <a:pt x="460355" y="1037606"/>
                  </a:lnTo>
                  <a:lnTo>
                    <a:pt x="0" y="240250"/>
                  </a:lnTo>
                  <a:lnTo>
                    <a:pt x="167996" y="159322"/>
                  </a:lnTo>
                  <a:cubicBezTo>
                    <a:pt x="410549" y="56731"/>
                    <a:pt x="677222" y="0"/>
                    <a:pt x="957145" y="0"/>
                  </a:cubicBezTo>
                  <a:close/>
                </a:path>
              </a:pathLst>
            </a:custGeom>
            <a:solidFill>
              <a:srgbClr val="29CCB1"/>
            </a:solidFill>
            <a:ln w="19050">
              <a:solidFill>
                <a:srgbClr val="1F9D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 dirty="0">
                <a:latin typeface="Lato" panose="020F0502020204030203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5C6135D-C7E2-56F1-D7F9-EBB5EA887EA5}"/>
                </a:ext>
              </a:extLst>
            </p:cNvPr>
            <p:cNvSpPr txBox="1"/>
            <p:nvPr/>
          </p:nvSpPr>
          <p:spPr>
            <a:xfrm>
              <a:off x="5736767" y="2170415"/>
              <a:ext cx="71846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MEET</a:t>
              </a:r>
              <a:endParaRPr lang="en-AU" dirty="0">
                <a:solidFill>
                  <a:schemeClr val="bg1"/>
                </a:solidFill>
              </a:endParaRPr>
            </a:p>
          </p:txBody>
        </p:sp>
      </p:grpSp>
      <p:sp>
        <p:nvSpPr>
          <p:cNvPr id="39" name="Prev">
            <a:extLst>
              <a:ext uri="{FF2B5EF4-FFF2-40B4-BE49-F238E27FC236}">
                <a16:creationId xmlns:a16="http://schemas.microsoft.com/office/drawing/2014/main" id="{94C1A149-72D9-B0CD-D990-81F038470963}"/>
              </a:ext>
            </a:extLst>
          </p:cNvPr>
          <p:cNvSpPr txBox="1"/>
          <p:nvPr/>
        </p:nvSpPr>
        <p:spPr>
          <a:xfrm>
            <a:off x="5798539" y="1690688"/>
            <a:ext cx="5419497" cy="1839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Lato" panose="020F0502020204030203" pitchFamily="34" charset="0"/>
              </a:rPr>
              <a:t>Establishing tests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Lato" panose="020F0502020204030203" pitchFamily="34" charset="0"/>
              </a:rPr>
              <a:t>Deciding / assigning appropriate testers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Lato" panose="020F0502020204030203" pitchFamily="34" charset="0"/>
              </a:rPr>
              <a:t>Make changes and </a:t>
            </a:r>
            <a:r>
              <a:rPr lang="en-GB" sz="2000" b="1" dirty="0">
                <a:latin typeface="Lato" panose="020F0502020204030203" pitchFamily="34" charset="0"/>
              </a:rPr>
              <a:t>repeat</a:t>
            </a:r>
          </a:p>
        </p:txBody>
      </p:sp>
      <p:sp>
        <p:nvSpPr>
          <p:cNvPr id="40" name="Current">
            <a:extLst>
              <a:ext uri="{FF2B5EF4-FFF2-40B4-BE49-F238E27FC236}">
                <a16:creationId xmlns:a16="http://schemas.microsoft.com/office/drawing/2014/main" id="{B6DD9AF6-CCB2-CD8E-1A2B-2FA024DBA22B}"/>
              </a:ext>
            </a:extLst>
          </p:cNvPr>
          <p:cNvSpPr txBox="1"/>
          <p:nvPr/>
        </p:nvSpPr>
        <p:spPr>
          <a:xfrm>
            <a:off x="5798539" y="1690688"/>
            <a:ext cx="5419497" cy="1839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Lato" panose="020F0502020204030203" pitchFamily="34" charset="0"/>
              </a:rPr>
              <a:t>Client demos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Lato" panose="020F0502020204030203" pitchFamily="34" charset="0"/>
              </a:rPr>
              <a:t>Gather feedback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Lato" panose="020F0502020204030203" pitchFamily="34" charset="0"/>
              </a:rPr>
              <a:t>Apply feedback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158F30-EE3D-09D1-DD73-B6988D342938}"/>
              </a:ext>
            </a:extLst>
          </p:cNvPr>
          <p:cNvSpPr txBox="1"/>
          <p:nvPr/>
        </p:nvSpPr>
        <p:spPr>
          <a:xfrm>
            <a:off x="10404208" y="6400799"/>
            <a:ext cx="1676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solidFill>
                  <a:srgbClr val="898989"/>
                </a:solidFill>
              </a:rPr>
              <a:t>Rojwal Shrestha</a:t>
            </a:r>
            <a:endParaRPr lang="en-AU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04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6 L -0.0125 0.01436 " pathEditMode="relative" rAng="0" ptsTypes="AA">
                                      <p:cBhvr>
                                        <p:cTn id="6" dur="5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00" y="718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96296E-6 L -0.01315 -0.01389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00" y="-69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CB4028D7-298E-1786-14C8-645E1A1F2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>
                <a:solidFill>
                  <a:srgbClr val="00CFCC"/>
                </a:solidFill>
                <a:latin typeface="Lato Black" panose="020F0A02020204030203" pitchFamily="34" charset="0"/>
              </a:rPr>
              <a:t>|</a:t>
            </a:r>
            <a:r>
              <a:rPr lang="en-GB" sz="4400" dirty="0">
                <a:solidFill>
                  <a:srgbClr val="6DA945"/>
                </a:solidFill>
                <a:latin typeface="Lato Black" panose="020F0A02020204030203" pitchFamily="34" charset="0"/>
              </a:rPr>
              <a:t> </a:t>
            </a:r>
            <a:r>
              <a:rPr lang="en-GB" dirty="0">
                <a:latin typeface="Lato Black" panose="020F0A02020204030203" pitchFamily="34" charset="0"/>
              </a:rPr>
              <a:t>Agile Process</a:t>
            </a:r>
            <a:endParaRPr lang="en-AU" dirty="0"/>
          </a:p>
        </p:txBody>
      </p:sp>
      <p:grpSp>
        <p:nvGrpSpPr>
          <p:cNvPr id="21" name="Evaluate">
            <a:extLst>
              <a:ext uri="{FF2B5EF4-FFF2-40B4-BE49-F238E27FC236}">
                <a16:creationId xmlns:a16="http://schemas.microsoft.com/office/drawing/2014/main" id="{6ED14F59-6AB5-C1FE-EF0C-803B7AB443BA}"/>
              </a:ext>
            </a:extLst>
          </p:cNvPr>
          <p:cNvGrpSpPr/>
          <p:nvPr/>
        </p:nvGrpSpPr>
        <p:grpSpPr>
          <a:xfrm>
            <a:off x="1025143" y="2170415"/>
            <a:ext cx="1415091" cy="1656182"/>
            <a:chOff x="4071883" y="2170415"/>
            <a:chExt cx="1415091" cy="1656182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0C80EA5-373E-1FDA-DDD5-5E0F9476306D}"/>
                </a:ext>
              </a:extLst>
            </p:cNvPr>
            <p:cNvSpPr/>
            <p:nvPr/>
          </p:nvSpPr>
          <p:spPr>
            <a:xfrm>
              <a:off x="4071883" y="2170415"/>
              <a:ext cx="1415091" cy="1656182"/>
            </a:xfrm>
            <a:custGeom>
              <a:avLst/>
              <a:gdLst>
                <a:gd name="connsiteX0" fmla="*/ 955936 w 1415091"/>
                <a:gd name="connsiteY0" fmla="*/ 0 h 1656182"/>
                <a:gd name="connsiteX1" fmla="*/ 1415091 w 1415091"/>
                <a:gd name="connsiteY1" fmla="*/ 795280 h 1656182"/>
                <a:gd name="connsiteX2" fmla="*/ 1404420 w 1415091"/>
                <a:gd name="connsiteY2" fmla="*/ 801763 h 1656182"/>
                <a:gd name="connsiteX3" fmla="*/ 921475 w 1415091"/>
                <a:gd name="connsiteY3" fmla="*/ 1607511 h 1656182"/>
                <a:gd name="connsiteX4" fmla="*/ 919018 w 1415091"/>
                <a:gd name="connsiteY4" fmla="*/ 1656182 h 1656182"/>
                <a:gd name="connsiteX5" fmla="*/ 0 w 1415091"/>
                <a:gd name="connsiteY5" fmla="*/ 1656182 h 1656182"/>
                <a:gd name="connsiteX6" fmla="*/ 7202 w 1415091"/>
                <a:gd name="connsiteY6" fmla="*/ 1513548 h 1656182"/>
                <a:gd name="connsiteX7" fmla="*/ 890589 w 1415091"/>
                <a:gd name="connsiteY7" fmla="*/ 39699 h 1656182"/>
                <a:gd name="connsiteX8" fmla="*/ 955936 w 1415091"/>
                <a:gd name="connsiteY8" fmla="*/ 0 h 165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5091" h="1656182">
                  <a:moveTo>
                    <a:pt x="955936" y="0"/>
                  </a:moveTo>
                  <a:lnTo>
                    <a:pt x="1415091" y="795280"/>
                  </a:lnTo>
                  <a:lnTo>
                    <a:pt x="1404420" y="801763"/>
                  </a:lnTo>
                  <a:cubicBezTo>
                    <a:pt x="1139076" y="981026"/>
                    <a:pt x="955531" y="1272172"/>
                    <a:pt x="921475" y="1607511"/>
                  </a:cubicBezTo>
                  <a:lnTo>
                    <a:pt x="919018" y="1656182"/>
                  </a:lnTo>
                  <a:lnTo>
                    <a:pt x="0" y="1656182"/>
                  </a:lnTo>
                  <a:lnTo>
                    <a:pt x="7202" y="1513548"/>
                  </a:lnTo>
                  <a:cubicBezTo>
                    <a:pt x="69496" y="900156"/>
                    <a:pt x="405230" y="367601"/>
                    <a:pt x="890589" y="39699"/>
                  </a:cubicBezTo>
                  <a:lnTo>
                    <a:pt x="955936" y="0"/>
                  </a:lnTo>
                  <a:close/>
                </a:path>
              </a:pathLst>
            </a:custGeom>
            <a:solidFill>
              <a:srgbClr val="2EB2CB"/>
            </a:solidFill>
            <a:ln w="19050">
              <a:solidFill>
                <a:srgbClr val="2385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5FBEC19-F986-CBF2-C0BE-82650293CE3F}"/>
                </a:ext>
              </a:extLst>
            </p:cNvPr>
            <p:cNvSpPr txBox="1"/>
            <p:nvPr/>
          </p:nvSpPr>
          <p:spPr>
            <a:xfrm rot="18000000">
              <a:off x="4175356" y="2934659"/>
              <a:ext cx="1125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EVALUATE</a:t>
              </a:r>
              <a:endParaRPr lang="en-A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Test">
            <a:extLst>
              <a:ext uri="{FF2B5EF4-FFF2-40B4-BE49-F238E27FC236}">
                <a16:creationId xmlns:a16="http://schemas.microsoft.com/office/drawing/2014/main" id="{0893E413-6055-36B3-A6F2-9E30CE7B9D1C}"/>
              </a:ext>
            </a:extLst>
          </p:cNvPr>
          <p:cNvGrpSpPr/>
          <p:nvPr/>
        </p:nvGrpSpPr>
        <p:grpSpPr>
          <a:xfrm>
            <a:off x="1025142" y="3955906"/>
            <a:ext cx="1415092" cy="1656182"/>
            <a:chOff x="4071882" y="3955906"/>
            <a:chExt cx="1415092" cy="1656182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A0527D3-F38B-4EAF-E33F-A377F4D74ECE}"/>
                </a:ext>
              </a:extLst>
            </p:cNvPr>
            <p:cNvSpPr/>
            <p:nvPr/>
          </p:nvSpPr>
          <p:spPr>
            <a:xfrm>
              <a:off x="4071882" y="3955906"/>
              <a:ext cx="1415092" cy="1656182"/>
            </a:xfrm>
            <a:custGeom>
              <a:avLst/>
              <a:gdLst>
                <a:gd name="connsiteX0" fmla="*/ 0 w 1415092"/>
                <a:gd name="connsiteY0" fmla="*/ 0 h 1656182"/>
                <a:gd name="connsiteX1" fmla="*/ 919018 w 1415092"/>
                <a:gd name="connsiteY1" fmla="*/ 0 h 1656182"/>
                <a:gd name="connsiteX2" fmla="*/ 921475 w 1415092"/>
                <a:gd name="connsiteY2" fmla="*/ 48668 h 1656182"/>
                <a:gd name="connsiteX3" fmla="*/ 1404420 w 1415092"/>
                <a:gd name="connsiteY3" fmla="*/ 854416 h 1656182"/>
                <a:gd name="connsiteX4" fmla="*/ 1415092 w 1415092"/>
                <a:gd name="connsiteY4" fmla="*/ 860900 h 1656182"/>
                <a:gd name="connsiteX5" fmla="*/ 955936 w 1415092"/>
                <a:gd name="connsiteY5" fmla="*/ 1656182 h 1656182"/>
                <a:gd name="connsiteX6" fmla="*/ 890589 w 1415092"/>
                <a:gd name="connsiteY6" fmla="*/ 1616482 h 1656182"/>
                <a:gd name="connsiteX7" fmla="*/ 7202 w 1415092"/>
                <a:gd name="connsiteY7" fmla="*/ 142633 h 1656182"/>
                <a:gd name="connsiteX8" fmla="*/ 0 w 1415092"/>
                <a:gd name="connsiteY8" fmla="*/ 0 h 165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5092" h="1656182">
                  <a:moveTo>
                    <a:pt x="0" y="0"/>
                  </a:moveTo>
                  <a:lnTo>
                    <a:pt x="919018" y="0"/>
                  </a:lnTo>
                  <a:lnTo>
                    <a:pt x="921475" y="48668"/>
                  </a:lnTo>
                  <a:cubicBezTo>
                    <a:pt x="955531" y="384007"/>
                    <a:pt x="1139076" y="675154"/>
                    <a:pt x="1404420" y="854416"/>
                  </a:cubicBezTo>
                  <a:lnTo>
                    <a:pt x="1415092" y="860900"/>
                  </a:lnTo>
                  <a:lnTo>
                    <a:pt x="955936" y="1656182"/>
                  </a:lnTo>
                  <a:lnTo>
                    <a:pt x="890589" y="1616482"/>
                  </a:lnTo>
                  <a:cubicBezTo>
                    <a:pt x="405230" y="1288580"/>
                    <a:pt x="69496" y="756025"/>
                    <a:pt x="7202" y="14263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4577F"/>
            </a:solidFill>
            <a:ln w="19050">
              <a:solidFill>
                <a:srgbClr val="0334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861A537-25C3-A922-3CBC-8E371EB90376}"/>
                </a:ext>
              </a:extLst>
            </p:cNvPr>
            <p:cNvSpPr txBox="1"/>
            <p:nvPr/>
          </p:nvSpPr>
          <p:spPr>
            <a:xfrm rot="3600000">
              <a:off x="4396618" y="4485997"/>
              <a:ext cx="623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TEST</a:t>
              </a:r>
              <a:endParaRPr lang="en-A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Develop">
            <a:extLst>
              <a:ext uri="{FF2B5EF4-FFF2-40B4-BE49-F238E27FC236}">
                <a16:creationId xmlns:a16="http://schemas.microsoft.com/office/drawing/2014/main" id="{5A69497A-7DB3-D331-F4FA-6EFB019072E4}"/>
              </a:ext>
            </a:extLst>
          </p:cNvPr>
          <p:cNvGrpSpPr/>
          <p:nvPr/>
        </p:nvGrpSpPr>
        <p:grpSpPr>
          <a:xfrm>
            <a:off x="2092116" y="4881025"/>
            <a:ext cx="1914289" cy="1037608"/>
            <a:chOff x="5138856" y="4881025"/>
            <a:chExt cx="1914289" cy="1037608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4215688-2835-2858-89A5-928C0AAEC6A6}"/>
                </a:ext>
              </a:extLst>
            </p:cNvPr>
            <p:cNvSpPr/>
            <p:nvPr/>
          </p:nvSpPr>
          <p:spPr>
            <a:xfrm>
              <a:off x="5138856" y="4881025"/>
              <a:ext cx="1914289" cy="1037608"/>
            </a:xfrm>
            <a:custGeom>
              <a:avLst/>
              <a:gdLst>
                <a:gd name="connsiteX0" fmla="*/ 1453934 w 1914289"/>
                <a:gd name="connsiteY0" fmla="*/ 0 h 1037608"/>
                <a:gd name="connsiteX1" fmla="*/ 1914289 w 1914289"/>
                <a:gd name="connsiteY1" fmla="*/ 797359 h 1037608"/>
                <a:gd name="connsiteX2" fmla="*/ 1746293 w 1914289"/>
                <a:gd name="connsiteY2" fmla="*/ 878286 h 1037608"/>
                <a:gd name="connsiteX3" fmla="*/ 957144 w 1914289"/>
                <a:gd name="connsiteY3" fmla="*/ 1037608 h 1037608"/>
                <a:gd name="connsiteX4" fmla="*/ 167995 w 1914289"/>
                <a:gd name="connsiteY4" fmla="*/ 878286 h 1037608"/>
                <a:gd name="connsiteX5" fmla="*/ 0 w 1914289"/>
                <a:gd name="connsiteY5" fmla="*/ 797359 h 1037608"/>
                <a:gd name="connsiteX6" fmla="*/ 460355 w 1914289"/>
                <a:gd name="connsiteY6" fmla="*/ 1 h 1037608"/>
                <a:gd name="connsiteX7" fmla="*/ 525718 w 1914289"/>
                <a:gd name="connsiteY7" fmla="*/ 31487 h 1037608"/>
                <a:gd name="connsiteX8" fmla="*/ 957143 w 1914289"/>
                <a:gd name="connsiteY8" fmla="*/ 118588 h 1037608"/>
                <a:gd name="connsiteX9" fmla="*/ 1388568 w 1914289"/>
                <a:gd name="connsiteY9" fmla="*/ 31487 h 1037608"/>
                <a:gd name="connsiteX10" fmla="*/ 1453934 w 1914289"/>
                <a:gd name="connsiteY10" fmla="*/ 0 h 1037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4289" h="1037608">
                  <a:moveTo>
                    <a:pt x="1453934" y="0"/>
                  </a:moveTo>
                  <a:lnTo>
                    <a:pt x="1914289" y="797359"/>
                  </a:lnTo>
                  <a:lnTo>
                    <a:pt x="1746293" y="878286"/>
                  </a:lnTo>
                  <a:cubicBezTo>
                    <a:pt x="1503740" y="980878"/>
                    <a:pt x="1237067" y="1037608"/>
                    <a:pt x="957144" y="1037608"/>
                  </a:cubicBezTo>
                  <a:cubicBezTo>
                    <a:pt x="677221" y="1037608"/>
                    <a:pt x="410548" y="980878"/>
                    <a:pt x="167995" y="878286"/>
                  </a:cubicBezTo>
                  <a:lnTo>
                    <a:pt x="0" y="797359"/>
                  </a:lnTo>
                  <a:lnTo>
                    <a:pt x="460355" y="1"/>
                  </a:lnTo>
                  <a:lnTo>
                    <a:pt x="525718" y="31487"/>
                  </a:lnTo>
                  <a:cubicBezTo>
                    <a:pt x="658321" y="87574"/>
                    <a:pt x="804110" y="118588"/>
                    <a:pt x="957143" y="118588"/>
                  </a:cubicBezTo>
                  <a:cubicBezTo>
                    <a:pt x="1110176" y="118588"/>
                    <a:pt x="1255965" y="87574"/>
                    <a:pt x="1388568" y="31487"/>
                  </a:cubicBezTo>
                  <a:lnTo>
                    <a:pt x="1453934" y="0"/>
                  </a:lnTo>
                  <a:close/>
                </a:path>
              </a:pathLst>
            </a:custGeom>
            <a:solidFill>
              <a:srgbClr val="8C2054"/>
            </a:solidFill>
            <a:ln w="19050">
              <a:solidFill>
                <a:srgbClr val="6A18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881246C-4471-A34A-FBB0-DB7A13226D82}"/>
                </a:ext>
              </a:extLst>
            </p:cNvPr>
            <p:cNvSpPr txBox="1"/>
            <p:nvPr/>
          </p:nvSpPr>
          <p:spPr>
            <a:xfrm>
              <a:off x="5572587" y="5278092"/>
              <a:ext cx="10468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DEVELOP</a:t>
              </a:r>
              <a:endParaRPr lang="en-A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Design">
            <a:extLst>
              <a:ext uri="{FF2B5EF4-FFF2-40B4-BE49-F238E27FC236}">
                <a16:creationId xmlns:a16="http://schemas.microsoft.com/office/drawing/2014/main" id="{B6E7193F-C8C6-88B3-491F-DA11E271785B}"/>
              </a:ext>
            </a:extLst>
          </p:cNvPr>
          <p:cNvGrpSpPr/>
          <p:nvPr/>
        </p:nvGrpSpPr>
        <p:grpSpPr>
          <a:xfrm>
            <a:off x="3658284" y="3955907"/>
            <a:ext cx="1415092" cy="1656181"/>
            <a:chOff x="6705024" y="3955907"/>
            <a:chExt cx="1415092" cy="1656181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BB0BB73-74E8-DC71-8A63-2150E1BF352F}"/>
                </a:ext>
              </a:extLst>
            </p:cNvPr>
            <p:cNvSpPr/>
            <p:nvPr/>
          </p:nvSpPr>
          <p:spPr>
            <a:xfrm>
              <a:off x="6705024" y="3955907"/>
              <a:ext cx="1415092" cy="1656181"/>
            </a:xfrm>
            <a:custGeom>
              <a:avLst/>
              <a:gdLst>
                <a:gd name="connsiteX0" fmla="*/ 496073 w 1415092"/>
                <a:gd name="connsiteY0" fmla="*/ 0 h 1656181"/>
                <a:gd name="connsiteX1" fmla="*/ 1415092 w 1415092"/>
                <a:gd name="connsiteY1" fmla="*/ 0 h 1656181"/>
                <a:gd name="connsiteX2" fmla="*/ 1407890 w 1415092"/>
                <a:gd name="connsiteY2" fmla="*/ 142633 h 1656181"/>
                <a:gd name="connsiteX3" fmla="*/ 524503 w 1415092"/>
                <a:gd name="connsiteY3" fmla="*/ 1616482 h 1656181"/>
                <a:gd name="connsiteX4" fmla="*/ 459157 w 1415092"/>
                <a:gd name="connsiteY4" fmla="*/ 1656181 h 1656181"/>
                <a:gd name="connsiteX5" fmla="*/ 0 w 1415092"/>
                <a:gd name="connsiteY5" fmla="*/ 860898 h 1656181"/>
                <a:gd name="connsiteX6" fmla="*/ 10670 w 1415092"/>
                <a:gd name="connsiteY6" fmla="*/ 854416 h 1656181"/>
                <a:gd name="connsiteX7" fmla="*/ 493615 w 1415092"/>
                <a:gd name="connsiteY7" fmla="*/ 48668 h 1656181"/>
                <a:gd name="connsiteX8" fmla="*/ 496073 w 1415092"/>
                <a:gd name="connsiteY8" fmla="*/ 0 h 1656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5092" h="1656181">
                  <a:moveTo>
                    <a:pt x="496073" y="0"/>
                  </a:moveTo>
                  <a:lnTo>
                    <a:pt x="1415092" y="0"/>
                  </a:lnTo>
                  <a:lnTo>
                    <a:pt x="1407890" y="142633"/>
                  </a:lnTo>
                  <a:cubicBezTo>
                    <a:pt x="1345597" y="756025"/>
                    <a:pt x="1009862" y="1288580"/>
                    <a:pt x="524503" y="1616482"/>
                  </a:cubicBezTo>
                  <a:lnTo>
                    <a:pt x="459157" y="1656181"/>
                  </a:lnTo>
                  <a:lnTo>
                    <a:pt x="0" y="860898"/>
                  </a:lnTo>
                  <a:lnTo>
                    <a:pt x="10670" y="854416"/>
                  </a:lnTo>
                  <a:cubicBezTo>
                    <a:pt x="276014" y="675154"/>
                    <a:pt x="459559" y="384007"/>
                    <a:pt x="493615" y="48668"/>
                  </a:cubicBezTo>
                  <a:lnTo>
                    <a:pt x="496073" y="0"/>
                  </a:lnTo>
                  <a:close/>
                </a:path>
              </a:pathLst>
            </a:custGeom>
            <a:solidFill>
              <a:srgbClr val="E35446"/>
            </a:solidFill>
            <a:ln w="19050">
              <a:solidFill>
                <a:srgbClr val="CF30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730B2C5-783C-1151-E36B-3191DACC92B3}"/>
                </a:ext>
              </a:extLst>
            </p:cNvPr>
            <p:cNvSpPr txBox="1"/>
            <p:nvPr/>
          </p:nvSpPr>
          <p:spPr>
            <a:xfrm rot="18000000">
              <a:off x="6996614" y="4463977"/>
              <a:ext cx="8957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DESIGN</a:t>
              </a:r>
              <a:endParaRPr lang="en-A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Plan">
            <a:extLst>
              <a:ext uri="{FF2B5EF4-FFF2-40B4-BE49-F238E27FC236}">
                <a16:creationId xmlns:a16="http://schemas.microsoft.com/office/drawing/2014/main" id="{A78FF20E-FBB2-41E2-AD20-473F03B875E5}"/>
              </a:ext>
            </a:extLst>
          </p:cNvPr>
          <p:cNvGrpSpPr/>
          <p:nvPr/>
        </p:nvGrpSpPr>
        <p:grpSpPr>
          <a:xfrm>
            <a:off x="3658285" y="2170415"/>
            <a:ext cx="1415092" cy="1656182"/>
            <a:chOff x="6705025" y="2170415"/>
            <a:chExt cx="1415092" cy="1656182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211C308-5F1E-E54F-9663-BF0CF7056754}"/>
                </a:ext>
              </a:extLst>
            </p:cNvPr>
            <p:cNvSpPr/>
            <p:nvPr/>
          </p:nvSpPr>
          <p:spPr>
            <a:xfrm>
              <a:off x="6705025" y="2170415"/>
              <a:ext cx="1415092" cy="1656182"/>
            </a:xfrm>
            <a:custGeom>
              <a:avLst/>
              <a:gdLst>
                <a:gd name="connsiteX0" fmla="*/ 459156 w 1415092"/>
                <a:gd name="connsiteY0" fmla="*/ 0 h 1656182"/>
                <a:gd name="connsiteX1" fmla="*/ 524502 w 1415092"/>
                <a:gd name="connsiteY1" fmla="*/ 39699 h 1656182"/>
                <a:gd name="connsiteX2" fmla="*/ 1407889 w 1415092"/>
                <a:gd name="connsiteY2" fmla="*/ 1513548 h 1656182"/>
                <a:gd name="connsiteX3" fmla="*/ 1415092 w 1415092"/>
                <a:gd name="connsiteY3" fmla="*/ 1656182 h 1656182"/>
                <a:gd name="connsiteX4" fmla="*/ 496072 w 1415092"/>
                <a:gd name="connsiteY4" fmla="*/ 1656182 h 1656182"/>
                <a:gd name="connsiteX5" fmla="*/ 493614 w 1415092"/>
                <a:gd name="connsiteY5" fmla="*/ 1607511 h 1656182"/>
                <a:gd name="connsiteX6" fmla="*/ 10669 w 1415092"/>
                <a:gd name="connsiteY6" fmla="*/ 801763 h 1656182"/>
                <a:gd name="connsiteX7" fmla="*/ 0 w 1415092"/>
                <a:gd name="connsiteY7" fmla="*/ 795282 h 1656182"/>
                <a:gd name="connsiteX8" fmla="*/ 459156 w 1415092"/>
                <a:gd name="connsiteY8" fmla="*/ 0 h 165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5092" h="1656182">
                  <a:moveTo>
                    <a:pt x="459156" y="0"/>
                  </a:moveTo>
                  <a:lnTo>
                    <a:pt x="524502" y="39699"/>
                  </a:lnTo>
                  <a:cubicBezTo>
                    <a:pt x="1009861" y="367601"/>
                    <a:pt x="1345596" y="900156"/>
                    <a:pt x="1407889" y="1513548"/>
                  </a:cubicBezTo>
                  <a:lnTo>
                    <a:pt x="1415092" y="1656182"/>
                  </a:lnTo>
                  <a:lnTo>
                    <a:pt x="496072" y="1656182"/>
                  </a:lnTo>
                  <a:lnTo>
                    <a:pt x="493614" y="1607511"/>
                  </a:lnTo>
                  <a:cubicBezTo>
                    <a:pt x="459558" y="1272172"/>
                    <a:pt x="276013" y="981026"/>
                    <a:pt x="10669" y="801763"/>
                  </a:cubicBezTo>
                  <a:lnTo>
                    <a:pt x="0" y="795282"/>
                  </a:lnTo>
                  <a:lnTo>
                    <a:pt x="459156" y="0"/>
                  </a:lnTo>
                  <a:close/>
                </a:path>
              </a:pathLst>
            </a:custGeom>
            <a:solidFill>
              <a:srgbClr val="FFC24D"/>
            </a:solidFill>
            <a:ln w="19050">
              <a:solidFill>
                <a:srgbClr val="FFB2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3998241-6B62-39F6-AB17-E6E8B5DD52C6}"/>
                </a:ext>
              </a:extLst>
            </p:cNvPr>
            <p:cNvSpPr txBox="1"/>
            <p:nvPr/>
          </p:nvSpPr>
          <p:spPr>
            <a:xfrm rot="3600000">
              <a:off x="7156033" y="2981797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PLAN</a:t>
              </a:r>
              <a:endParaRPr lang="en-A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Meet">
            <a:extLst>
              <a:ext uri="{FF2B5EF4-FFF2-40B4-BE49-F238E27FC236}">
                <a16:creationId xmlns:a16="http://schemas.microsoft.com/office/drawing/2014/main" id="{C0CAA5E9-28FC-47FE-91BC-D1D74D4E47A9}"/>
              </a:ext>
            </a:extLst>
          </p:cNvPr>
          <p:cNvGrpSpPr/>
          <p:nvPr/>
        </p:nvGrpSpPr>
        <p:grpSpPr>
          <a:xfrm>
            <a:off x="2092115" y="1863870"/>
            <a:ext cx="1914291" cy="1037607"/>
            <a:chOff x="5138855" y="1863870"/>
            <a:chExt cx="1914291" cy="1037607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172B730-8EB9-1207-81A6-C5BB7C633BC1}"/>
                </a:ext>
              </a:extLst>
            </p:cNvPr>
            <p:cNvSpPr/>
            <p:nvPr/>
          </p:nvSpPr>
          <p:spPr>
            <a:xfrm>
              <a:off x="5138855" y="1863870"/>
              <a:ext cx="1914291" cy="1037607"/>
            </a:xfrm>
            <a:custGeom>
              <a:avLst/>
              <a:gdLst>
                <a:gd name="connsiteX0" fmla="*/ 957145 w 1914291"/>
                <a:gd name="connsiteY0" fmla="*/ 0 h 1037607"/>
                <a:gd name="connsiteX1" fmla="*/ 1746294 w 1914291"/>
                <a:gd name="connsiteY1" fmla="*/ 159322 h 1037607"/>
                <a:gd name="connsiteX2" fmla="*/ 1914291 w 1914291"/>
                <a:gd name="connsiteY2" fmla="*/ 240250 h 1037607"/>
                <a:gd name="connsiteX3" fmla="*/ 1453936 w 1914291"/>
                <a:gd name="connsiteY3" fmla="*/ 1037607 h 1037607"/>
                <a:gd name="connsiteX4" fmla="*/ 1388569 w 1914291"/>
                <a:gd name="connsiteY4" fmla="*/ 1006119 h 1037607"/>
                <a:gd name="connsiteX5" fmla="*/ 957144 w 1914291"/>
                <a:gd name="connsiteY5" fmla="*/ 919018 h 1037607"/>
                <a:gd name="connsiteX6" fmla="*/ 525719 w 1914291"/>
                <a:gd name="connsiteY6" fmla="*/ 1006119 h 1037607"/>
                <a:gd name="connsiteX7" fmla="*/ 460355 w 1914291"/>
                <a:gd name="connsiteY7" fmla="*/ 1037606 h 1037607"/>
                <a:gd name="connsiteX8" fmla="*/ 0 w 1914291"/>
                <a:gd name="connsiteY8" fmla="*/ 240250 h 1037607"/>
                <a:gd name="connsiteX9" fmla="*/ 167996 w 1914291"/>
                <a:gd name="connsiteY9" fmla="*/ 159322 h 1037607"/>
                <a:gd name="connsiteX10" fmla="*/ 957145 w 1914291"/>
                <a:gd name="connsiteY10" fmla="*/ 0 h 103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4291" h="1037607">
                  <a:moveTo>
                    <a:pt x="957145" y="0"/>
                  </a:moveTo>
                  <a:cubicBezTo>
                    <a:pt x="1237068" y="0"/>
                    <a:pt x="1503741" y="56731"/>
                    <a:pt x="1746294" y="159322"/>
                  </a:cubicBezTo>
                  <a:lnTo>
                    <a:pt x="1914291" y="240250"/>
                  </a:lnTo>
                  <a:lnTo>
                    <a:pt x="1453936" y="1037607"/>
                  </a:lnTo>
                  <a:lnTo>
                    <a:pt x="1388569" y="1006119"/>
                  </a:lnTo>
                  <a:cubicBezTo>
                    <a:pt x="1255966" y="950033"/>
                    <a:pt x="1110177" y="919018"/>
                    <a:pt x="957144" y="919018"/>
                  </a:cubicBezTo>
                  <a:cubicBezTo>
                    <a:pt x="804111" y="919018"/>
                    <a:pt x="658322" y="950033"/>
                    <a:pt x="525719" y="1006119"/>
                  </a:cubicBezTo>
                  <a:lnTo>
                    <a:pt x="460355" y="1037606"/>
                  </a:lnTo>
                  <a:lnTo>
                    <a:pt x="0" y="240250"/>
                  </a:lnTo>
                  <a:lnTo>
                    <a:pt x="167996" y="159322"/>
                  </a:lnTo>
                  <a:cubicBezTo>
                    <a:pt x="410549" y="56731"/>
                    <a:pt x="677222" y="0"/>
                    <a:pt x="957145" y="0"/>
                  </a:cubicBezTo>
                  <a:close/>
                </a:path>
              </a:pathLst>
            </a:custGeom>
            <a:solidFill>
              <a:srgbClr val="29CCB1"/>
            </a:solidFill>
            <a:ln w="19050">
              <a:solidFill>
                <a:srgbClr val="1F9D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 dirty="0">
                <a:latin typeface="Lato" panose="020F0502020204030203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5C6135D-C7E2-56F1-D7F9-EBB5EA887EA5}"/>
                </a:ext>
              </a:extLst>
            </p:cNvPr>
            <p:cNvSpPr txBox="1"/>
            <p:nvPr/>
          </p:nvSpPr>
          <p:spPr>
            <a:xfrm>
              <a:off x="5736767" y="2170415"/>
              <a:ext cx="71846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MEET</a:t>
              </a:r>
              <a:endParaRPr lang="en-AU" dirty="0">
                <a:solidFill>
                  <a:schemeClr val="bg1"/>
                </a:solidFill>
              </a:endParaRPr>
            </a:p>
          </p:txBody>
        </p:sp>
      </p:grpSp>
      <p:sp>
        <p:nvSpPr>
          <p:cNvPr id="39" name="Prev">
            <a:extLst>
              <a:ext uri="{FF2B5EF4-FFF2-40B4-BE49-F238E27FC236}">
                <a16:creationId xmlns:a16="http://schemas.microsoft.com/office/drawing/2014/main" id="{94C1A149-72D9-B0CD-D990-81F038470963}"/>
              </a:ext>
            </a:extLst>
          </p:cNvPr>
          <p:cNvSpPr txBox="1"/>
          <p:nvPr/>
        </p:nvSpPr>
        <p:spPr>
          <a:xfrm>
            <a:off x="5798539" y="1690688"/>
            <a:ext cx="5419497" cy="245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Lato" panose="020F0502020204030203" pitchFamily="34" charset="0"/>
              </a:rPr>
              <a:t>Client demos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Lato" panose="020F0502020204030203" pitchFamily="34" charset="0"/>
              </a:rPr>
              <a:t>Gather feedback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Lato" panose="020F0502020204030203" pitchFamily="34" charset="0"/>
              </a:rPr>
              <a:t>Apply feedback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latin typeface="Lato" panose="020F0502020204030203" pitchFamily="34" charset="0"/>
              </a:rPr>
              <a:t>Repeat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F5FD07-18A9-6813-5FF9-1112E7B23767}"/>
              </a:ext>
            </a:extLst>
          </p:cNvPr>
          <p:cNvSpPr txBox="1"/>
          <p:nvPr/>
        </p:nvSpPr>
        <p:spPr>
          <a:xfrm>
            <a:off x="10404208" y="6400799"/>
            <a:ext cx="1676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solidFill>
                  <a:srgbClr val="898989"/>
                </a:solidFill>
              </a:rPr>
              <a:t>Rojwal Shrestha</a:t>
            </a:r>
            <a:endParaRPr lang="en-AU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81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96296E-6 L -0.01315 -0.01389 " pathEditMode="relative" rAng="0" ptsTypes="AA">
                                      <p:cBhvr>
                                        <p:cTn id="6" dur="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00" y="-694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51982-B6F6-2748-DC9E-C00D1A8A9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>
                <a:solidFill>
                  <a:srgbClr val="00CFCC"/>
                </a:solidFill>
                <a:latin typeface="Lato Black" panose="020F0A02020204030203" pitchFamily="34" charset="0"/>
              </a:rPr>
              <a:t>|</a:t>
            </a:r>
            <a:r>
              <a:rPr lang="en-GB" sz="4800" dirty="0">
                <a:solidFill>
                  <a:srgbClr val="6DA945"/>
                </a:solidFill>
                <a:latin typeface="Lato Black" panose="020F0A02020204030203" pitchFamily="34" charset="0"/>
              </a:rPr>
              <a:t> </a:t>
            </a:r>
            <a:r>
              <a:rPr lang="en-GB" dirty="0"/>
              <a:t>Demo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20D044-22AC-7A51-F9A8-13A388E63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screen-recorded demonstration</a:t>
            </a:r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FE02B7-DB98-7B46-8650-D1B26627236E}"/>
              </a:ext>
            </a:extLst>
          </p:cNvPr>
          <p:cNvSpPr txBox="1"/>
          <p:nvPr/>
        </p:nvSpPr>
        <p:spPr>
          <a:xfrm>
            <a:off x="9983196" y="6400799"/>
            <a:ext cx="209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solidFill>
                  <a:srgbClr val="898989"/>
                </a:solidFill>
              </a:rPr>
              <a:t>Sepehr Torfeh Nejad</a:t>
            </a:r>
            <a:endParaRPr lang="en-AU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426581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Login_NoVoice">
            <a:hlinkClick r:id="" action="ppaction://media"/>
            <a:extLst>
              <a:ext uri="{FF2B5EF4-FFF2-40B4-BE49-F238E27FC236}">
                <a16:creationId xmlns:a16="http://schemas.microsoft.com/office/drawing/2014/main" id="{E423C297-9631-E0A8-45FC-AA81A22DBF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8945"/>
          <a:stretch/>
        </p:blipFill>
        <p:spPr>
          <a:xfrm>
            <a:off x="0" y="0"/>
            <a:ext cx="1205075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861F05-768A-643E-D367-1E25B4993687}"/>
              </a:ext>
            </a:extLst>
          </p:cNvPr>
          <p:cNvSpPr txBox="1"/>
          <p:nvPr/>
        </p:nvSpPr>
        <p:spPr>
          <a:xfrm>
            <a:off x="9983196" y="6400799"/>
            <a:ext cx="209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solidFill>
                  <a:srgbClr val="898989"/>
                </a:solidFill>
              </a:rPr>
              <a:t>Sepehr Torfeh Nejad</a:t>
            </a:r>
            <a:endParaRPr lang="en-AU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564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2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anding_page_NoVoice">
            <a:hlinkClick r:id="" action="ppaction://media"/>
            <a:extLst>
              <a:ext uri="{FF2B5EF4-FFF2-40B4-BE49-F238E27FC236}">
                <a16:creationId xmlns:a16="http://schemas.microsoft.com/office/drawing/2014/main" id="{14C8A54F-2870-817F-9E05-6B03B8B067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9283"/>
          <a:stretch/>
        </p:blipFill>
        <p:spPr>
          <a:xfrm>
            <a:off x="-1" y="0"/>
            <a:ext cx="12192001" cy="69126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2A316E-627B-281A-B83C-E844749CD87C}"/>
              </a:ext>
            </a:extLst>
          </p:cNvPr>
          <p:cNvSpPr txBox="1"/>
          <p:nvPr/>
        </p:nvSpPr>
        <p:spPr>
          <a:xfrm>
            <a:off x="9983196" y="6400799"/>
            <a:ext cx="209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solidFill>
                  <a:srgbClr val="898989"/>
                </a:solidFill>
              </a:rPr>
              <a:t>Sepehr Torfeh Nejad</a:t>
            </a:r>
            <a:endParaRPr lang="en-AU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43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ersona_NoVoice">
            <a:hlinkClick r:id="" action="ppaction://media"/>
            <a:extLst>
              <a:ext uri="{FF2B5EF4-FFF2-40B4-BE49-F238E27FC236}">
                <a16:creationId xmlns:a16="http://schemas.microsoft.com/office/drawing/2014/main" id="{273EA9B3-D6B9-33DE-C52B-3DA27CB1EC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8945"/>
          <a:stretch/>
        </p:blipFill>
        <p:spPr>
          <a:xfrm>
            <a:off x="0" y="0"/>
            <a:ext cx="12192000" cy="69383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958599-9507-9A0E-54DB-91AE1294C0FF}"/>
              </a:ext>
            </a:extLst>
          </p:cNvPr>
          <p:cNvSpPr txBox="1"/>
          <p:nvPr/>
        </p:nvSpPr>
        <p:spPr>
          <a:xfrm>
            <a:off x="9983196" y="6400799"/>
            <a:ext cx="209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solidFill>
                  <a:srgbClr val="898989"/>
                </a:solidFill>
              </a:rPr>
              <a:t>Sepehr Torfeh Nejad</a:t>
            </a:r>
            <a:endParaRPr lang="en-AU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67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Questionnaire_NoVoice">
            <a:hlinkClick r:id="" action="ppaction://media"/>
            <a:extLst>
              <a:ext uri="{FF2B5EF4-FFF2-40B4-BE49-F238E27FC236}">
                <a16:creationId xmlns:a16="http://schemas.microsoft.com/office/drawing/2014/main" id="{B9F307CC-CDC0-9AA6-0CAE-2BBF81A5DB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8607"/>
          <a:stretch/>
        </p:blipFill>
        <p:spPr>
          <a:xfrm>
            <a:off x="0" y="-1"/>
            <a:ext cx="12192000" cy="69641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0A2FC4-945C-32E9-8660-6C59C866D02E}"/>
              </a:ext>
            </a:extLst>
          </p:cNvPr>
          <p:cNvSpPr txBox="1"/>
          <p:nvPr/>
        </p:nvSpPr>
        <p:spPr>
          <a:xfrm>
            <a:off x="9983196" y="6400799"/>
            <a:ext cx="209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solidFill>
                  <a:srgbClr val="898989"/>
                </a:solidFill>
              </a:rPr>
              <a:t>Sepehr Torfeh Nejad</a:t>
            </a:r>
            <a:endParaRPr lang="en-AU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09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ashboard_NoVoice">
            <a:hlinkClick r:id="" action="ppaction://media"/>
            <a:extLst>
              <a:ext uri="{FF2B5EF4-FFF2-40B4-BE49-F238E27FC236}">
                <a16:creationId xmlns:a16="http://schemas.microsoft.com/office/drawing/2014/main" id="{B1B14519-F461-22B9-458E-A1F84711AD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8776"/>
          <a:stretch/>
        </p:blipFill>
        <p:spPr>
          <a:xfrm>
            <a:off x="0" y="0"/>
            <a:ext cx="12192000" cy="69512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80ADC1-238F-FC87-9E24-3C6F90193628}"/>
              </a:ext>
            </a:extLst>
          </p:cNvPr>
          <p:cNvSpPr txBox="1"/>
          <p:nvPr/>
        </p:nvSpPr>
        <p:spPr>
          <a:xfrm>
            <a:off x="9983196" y="6400799"/>
            <a:ext cx="209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solidFill>
                  <a:srgbClr val="898989"/>
                </a:solidFill>
              </a:rPr>
              <a:t>Sepehr Torfeh Nejad</a:t>
            </a:r>
            <a:endParaRPr lang="en-AU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49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496D67F2-1F55-AB69-461B-9EC578EED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>
                <a:solidFill>
                  <a:srgbClr val="00CFCC"/>
                </a:solidFill>
                <a:latin typeface="Lato Black" panose="020F0A02020204030203" pitchFamily="34" charset="0"/>
              </a:rPr>
              <a:t>| </a:t>
            </a:r>
            <a:r>
              <a:rPr lang="en-GB" sz="4400" dirty="0">
                <a:latin typeface="Lato Black" panose="020F0A02020204030203" pitchFamily="34" charset="0"/>
              </a:rPr>
              <a:t>Onboarding, it’s everywhere!</a:t>
            </a:r>
            <a:endParaRPr lang="en-AU" dirty="0">
              <a:latin typeface="Lato Black" panose="020F0A02020204030203" pitchFamily="34" charset="0"/>
            </a:endParaRPr>
          </a:p>
        </p:txBody>
      </p:sp>
      <p:grpSp>
        <p:nvGrpSpPr>
          <p:cNvPr id="10" name="Netflix">
            <a:extLst>
              <a:ext uri="{FF2B5EF4-FFF2-40B4-BE49-F238E27FC236}">
                <a16:creationId xmlns:a16="http://schemas.microsoft.com/office/drawing/2014/main" id="{0C1B4E1D-499F-9C34-36AF-406923976182}"/>
              </a:ext>
            </a:extLst>
          </p:cNvPr>
          <p:cNvGrpSpPr/>
          <p:nvPr/>
        </p:nvGrpSpPr>
        <p:grpSpPr>
          <a:xfrm>
            <a:off x="3828000" y="2252745"/>
            <a:ext cx="4536000" cy="2844000"/>
            <a:chOff x="1239254" y="2349062"/>
            <a:chExt cx="4468291" cy="273049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1C8430-1903-5F87-606E-DEF87AC318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0" t="12444" r="6770" b="10815"/>
            <a:stretch/>
          </p:blipFill>
          <p:spPr>
            <a:xfrm>
              <a:off x="1239254" y="2600767"/>
              <a:ext cx="4468291" cy="2478791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A8F1992-B6C6-36C9-9ABA-DCBAC7EDF909}"/>
                </a:ext>
              </a:extLst>
            </p:cNvPr>
            <p:cNvSpPr/>
            <p:nvPr/>
          </p:nvSpPr>
          <p:spPr>
            <a:xfrm>
              <a:off x="1239254" y="2349062"/>
              <a:ext cx="4468291" cy="25170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8" name="Spotify">
            <a:extLst>
              <a:ext uri="{FF2B5EF4-FFF2-40B4-BE49-F238E27FC236}">
                <a16:creationId xmlns:a16="http://schemas.microsoft.com/office/drawing/2014/main" id="{05A0D885-6205-921F-74DB-33F3038E0C47}"/>
              </a:ext>
            </a:extLst>
          </p:cNvPr>
          <p:cNvGrpSpPr/>
          <p:nvPr/>
        </p:nvGrpSpPr>
        <p:grpSpPr>
          <a:xfrm>
            <a:off x="3828000" y="2252745"/>
            <a:ext cx="4536000" cy="2844000"/>
            <a:chOff x="-242013" y="2222938"/>
            <a:chExt cx="4467600" cy="27324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7D73DC5-AFF5-62BC-E9E5-B02E54EF438E}"/>
                </a:ext>
              </a:extLst>
            </p:cNvPr>
            <p:cNvSpPr/>
            <p:nvPr/>
          </p:nvSpPr>
          <p:spPr>
            <a:xfrm>
              <a:off x="-242013" y="2222938"/>
              <a:ext cx="4467600" cy="2732400"/>
            </a:xfrm>
            <a:prstGeom prst="rect">
              <a:avLst/>
            </a:prstGeom>
            <a:solidFill>
              <a:srgbClr val="121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53B1D4B-6450-9EAB-E7AB-849578D7A286}"/>
                </a:ext>
              </a:extLst>
            </p:cNvPr>
            <p:cNvGrpSpPr/>
            <p:nvPr/>
          </p:nvGrpSpPr>
          <p:grpSpPr>
            <a:xfrm>
              <a:off x="1274604" y="2360649"/>
              <a:ext cx="1576648" cy="2341079"/>
              <a:chOff x="1274604" y="2360649"/>
              <a:chExt cx="1576648" cy="2341079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2F0ACAA-CDB7-EAE6-0964-68716517E4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205" b="6121"/>
              <a:stretch/>
            </p:blipFill>
            <p:spPr>
              <a:xfrm>
                <a:off x="1274604" y="2580640"/>
                <a:ext cx="1576648" cy="2121088"/>
              </a:xfrm>
              <a:prstGeom prst="rect">
                <a:avLst/>
              </a:prstGeom>
            </p:spPr>
          </p:pic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96563002-D101-FE99-FE39-E168EF5AA0CD}"/>
                  </a:ext>
                </a:extLst>
              </p:cNvPr>
              <p:cNvGrpSpPr/>
              <p:nvPr/>
            </p:nvGrpSpPr>
            <p:grpSpPr>
              <a:xfrm>
                <a:off x="1274604" y="2360649"/>
                <a:ext cx="1559606" cy="236028"/>
                <a:chOff x="988699" y="2344612"/>
                <a:chExt cx="1559606" cy="236028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230A2E06-37EB-32D6-8396-F0ED7463BE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" t="5443" r="21948" b="86136"/>
                <a:stretch/>
              </p:blipFill>
              <p:spPr>
                <a:xfrm>
                  <a:off x="988699" y="2344612"/>
                  <a:ext cx="1230625" cy="236028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A8904390-5385-3DE3-C384-2C4523EC0D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74" t="12587" r="75160" b="81613"/>
                <a:stretch/>
              </p:blipFill>
              <p:spPr>
                <a:xfrm>
                  <a:off x="2219324" y="2365983"/>
                  <a:ext cx="328981" cy="16256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8" name="Apple Music">
            <a:extLst>
              <a:ext uri="{FF2B5EF4-FFF2-40B4-BE49-F238E27FC236}">
                <a16:creationId xmlns:a16="http://schemas.microsoft.com/office/drawing/2014/main" id="{E2AD002E-6E07-8C37-06D2-906888D5C8AE}"/>
              </a:ext>
            </a:extLst>
          </p:cNvPr>
          <p:cNvGrpSpPr/>
          <p:nvPr/>
        </p:nvGrpSpPr>
        <p:grpSpPr>
          <a:xfrm>
            <a:off x="3828000" y="2252745"/>
            <a:ext cx="4536000" cy="2844000"/>
            <a:chOff x="3861854" y="2222721"/>
            <a:chExt cx="4467600" cy="27933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61D2449-8815-E544-E8D9-82F3412EB4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3" b="13710"/>
            <a:stretch/>
          </p:blipFill>
          <p:spPr>
            <a:xfrm>
              <a:off x="3861854" y="2222721"/>
              <a:ext cx="4467600" cy="205168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6A78A85-5CCD-392C-7B20-0D7C836192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5845"/>
            <a:stretch/>
          </p:blipFill>
          <p:spPr>
            <a:xfrm>
              <a:off x="3861854" y="4676895"/>
              <a:ext cx="4467600" cy="33913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97FC7E3-F4A2-D808-1A4F-0C7EE8B34D89}"/>
                </a:ext>
              </a:extLst>
            </p:cNvPr>
            <p:cNvSpPr/>
            <p:nvPr/>
          </p:nvSpPr>
          <p:spPr>
            <a:xfrm>
              <a:off x="3861854" y="4274406"/>
              <a:ext cx="4467600" cy="4015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072" name="Pinterest">
            <a:extLst>
              <a:ext uri="{FF2B5EF4-FFF2-40B4-BE49-F238E27FC236}">
                <a16:creationId xmlns:a16="http://schemas.microsoft.com/office/drawing/2014/main" id="{1C1240A3-A20B-07AC-9A1F-F71A3925D0EE}"/>
              </a:ext>
            </a:extLst>
          </p:cNvPr>
          <p:cNvGrpSpPr/>
          <p:nvPr/>
        </p:nvGrpSpPr>
        <p:grpSpPr>
          <a:xfrm>
            <a:off x="3828000" y="2252745"/>
            <a:ext cx="4536000" cy="2844000"/>
            <a:chOff x="3861135" y="2222721"/>
            <a:chExt cx="4468320" cy="2793829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AF73CCB-0DF7-B43D-F8C7-3227AA54A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1855" y="2222721"/>
              <a:ext cx="4467600" cy="243274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E9DCB05-A602-4C90-34B3-23EDC3860262}"/>
                </a:ext>
              </a:extLst>
            </p:cNvPr>
            <p:cNvSpPr/>
            <p:nvPr/>
          </p:nvSpPr>
          <p:spPr>
            <a:xfrm>
              <a:off x="3861135" y="4655469"/>
              <a:ext cx="4467600" cy="361081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9" name="Rectangle Mask">
            <a:extLst>
              <a:ext uri="{FF2B5EF4-FFF2-40B4-BE49-F238E27FC236}">
                <a16:creationId xmlns:a16="http://schemas.microsoft.com/office/drawing/2014/main" id="{5143EC3C-DF1F-3190-496C-50696E4122EA}"/>
              </a:ext>
            </a:extLst>
          </p:cNvPr>
          <p:cNvSpPr/>
          <p:nvPr/>
        </p:nvSpPr>
        <p:spPr>
          <a:xfrm>
            <a:off x="23461" y="2145030"/>
            <a:ext cx="3803808" cy="30594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3074" name="Macbook" hidden="1">
            <a:extLst>
              <a:ext uri="{FF2B5EF4-FFF2-40B4-BE49-F238E27FC236}">
                <a16:creationId xmlns:a16="http://schemas.microsoft.com/office/drawing/2014/main" id="{1BAE8315-4EFC-17ED-4420-6354D950C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" b="25"/>
          <a:stretch/>
        </p:blipFill>
        <p:spPr bwMode="auto">
          <a:xfrm>
            <a:off x="2758261" y="1843714"/>
            <a:ext cx="6675479" cy="391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Macbook">
            <a:extLst>
              <a:ext uri="{FF2B5EF4-FFF2-40B4-BE49-F238E27FC236}">
                <a16:creationId xmlns:a16="http://schemas.microsoft.com/office/drawing/2014/main" id="{E3A9BC6C-6493-841C-537F-E3998703B2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314" y="1964216"/>
            <a:ext cx="5965372" cy="39411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D5FEC7-F949-2814-9291-BBB730B9B3CA}"/>
              </a:ext>
            </a:extLst>
          </p:cNvPr>
          <p:cNvSpPr txBox="1"/>
          <p:nvPr/>
        </p:nvSpPr>
        <p:spPr>
          <a:xfrm>
            <a:off x="11093116" y="6400799"/>
            <a:ext cx="98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solidFill>
                  <a:srgbClr val="898989"/>
                </a:solidFill>
              </a:rPr>
              <a:t>Lance Te</a:t>
            </a:r>
            <a:endParaRPr lang="en-AU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8093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0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0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CB4028D7-298E-1786-14C8-645E1A1F2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>
                <a:solidFill>
                  <a:srgbClr val="00CFCC"/>
                </a:solidFill>
                <a:latin typeface="Lato Black" panose="020F0A02020204030203" pitchFamily="34" charset="0"/>
              </a:rPr>
              <a:t>|</a:t>
            </a:r>
            <a:r>
              <a:rPr lang="en-GB" sz="4400" dirty="0">
                <a:solidFill>
                  <a:srgbClr val="6DA945"/>
                </a:solidFill>
                <a:latin typeface="Lato Black" panose="020F0A02020204030203" pitchFamily="34" charset="0"/>
              </a:rPr>
              <a:t> </a:t>
            </a:r>
            <a:r>
              <a:rPr lang="en-GB" dirty="0">
                <a:latin typeface="Lato Black" panose="020F0A02020204030203" pitchFamily="34" charset="0"/>
              </a:rPr>
              <a:t>Future Work</a:t>
            </a:r>
            <a:endParaRPr lang="en-AU" dirty="0"/>
          </a:p>
        </p:txBody>
      </p:sp>
      <p:pic>
        <p:nvPicPr>
          <p:cNvPr id="4" name="Telescope">
            <a:extLst>
              <a:ext uri="{FF2B5EF4-FFF2-40B4-BE49-F238E27FC236}">
                <a16:creationId xmlns:a16="http://schemas.microsoft.com/office/drawing/2014/main" id="{7CA117CF-4A4C-A11F-7C9E-4B99E0F19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4054765"/>
            <a:ext cx="1401618" cy="2803235"/>
          </a:xfrm>
          <a:prstGeom prst="rect">
            <a:avLst/>
          </a:prstGeom>
        </p:spPr>
      </p:pic>
      <p:pic>
        <p:nvPicPr>
          <p:cNvPr id="6" name="Docker">
            <a:extLst>
              <a:ext uri="{FF2B5EF4-FFF2-40B4-BE49-F238E27FC236}">
                <a16:creationId xmlns:a16="http://schemas.microsoft.com/office/drawing/2014/main" id="{7A83E310-136C-F8A5-F3F3-E525D11E9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0890" y="4054764"/>
            <a:ext cx="1401618" cy="1401618"/>
          </a:xfrm>
          <a:prstGeom prst="rect">
            <a:avLst/>
          </a:prstGeom>
        </p:spPr>
      </p:pic>
      <p:pic>
        <p:nvPicPr>
          <p:cNvPr id="8" name="Material UI">
            <a:extLst>
              <a:ext uri="{FF2B5EF4-FFF2-40B4-BE49-F238E27FC236}">
                <a16:creationId xmlns:a16="http://schemas.microsoft.com/office/drawing/2014/main" id="{B3534C71-F491-EC0A-DC9E-4DBF690F1A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59218" y="4237182"/>
            <a:ext cx="1036782" cy="1036782"/>
          </a:xfrm>
          <a:prstGeom prst="rect">
            <a:avLst/>
          </a:prstGeom>
        </p:spPr>
      </p:pic>
      <p:sp>
        <p:nvSpPr>
          <p:cNvPr id="9" name="Text 1">
            <a:extLst>
              <a:ext uri="{FF2B5EF4-FFF2-40B4-BE49-F238E27FC236}">
                <a16:creationId xmlns:a16="http://schemas.microsoft.com/office/drawing/2014/main" id="{C686AB4C-C503-0E94-68A1-5CDD6E10C832}"/>
              </a:ext>
            </a:extLst>
          </p:cNvPr>
          <p:cNvSpPr txBox="1"/>
          <p:nvPr/>
        </p:nvSpPr>
        <p:spPr>
          <a:xfrm>
            <a:off x="838200" y="1690688"/>
            <a:ext cx="3145413" cy="18397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Lato" panose="020F0502020204030203" pitchFamily="34" charset="0"/>
              </a:rPr>
              <a:t>Using Docker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sz="2000" dirty="0">
                <a:latin typeface="Lato" panose="020F0502020204030203" pitchFamily="34" charset="0"/>
              </a:rPr>
              <a:t>Better survey questions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sz="2000" dirty="0">
                <a:latin typeface="Lato" panose="020F0502020204030203" pitchFamily="34" charset="0"/>
              </a:rPr>
              <a:t>Refine survey algorithm</a:t>
            </a:r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86250AA5-CDB8-2207-840A-207818FEF9BA}"/>
              </a:ext>
            </a:extLst>
          </p:cNvPr>
          <p:cNvSpPr txBox="1"/>
          <p:nvPr/>
        </p:nvSpPr>
        <p:spPr>
          <a:xfrm>
            <a:off x="5577609" y="1690688"/>
            <a:ext cx="3993401" cy="18397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Lato" panose="020F0502020204030203" pitchFamily="34" charset="0"/>
              </a:rPr>
              <a:t>Refactor code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sz="2000" dirty="0">
                <a:latin typeface="Lato" panose="020F0502020204030203" pitchFamily="34" charset="0"/>
              </a:rPr>
              <a:t>Build CSS from scratch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sz="2000" dirty="0">
                <a:latin typeface="Lato" panose="020F0502020204030203" pitchFamily="34" charset="0"/>
              </a:rPr>
              <a:t>Deploy application on the cloud</a:t>
            </a:r>
          </a:p>
        </p:txBody>
      </p:sp>
      <p:pic>
        <p:nvPicPr>
          <p:cNvPr id="13" name="Tick">
            <a:extLst>
              <a:ext uri="{FF2B5EF4-FFF2-40B4-BE49-F238E27FC236}">
                <a16:creationId xmlns:a16="http://schemas.microsoft.com/office/drawing/2014/main" id="{3239C5D4-EB30-2684-E4D2-F7F7A39291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20821" y="5004520"/>
            <a:ext cx="360000" cy="360000"/>
          </a:xfrm>
          <a:prstGeom prst="rect">
            <a:avLst/>
          </a:prstGeom>
        </p:spPr>
      </p:pic>
      <p:pic>
        <p:nvPicPr>
          <p:cNvPr id="15" name="Cross">
            <a:extLst>
              <a:ext uri="{FF2B5EF4-FFF2-40B4-BE49-F238E27FC236}">
                <a16:creationId xmlns:a16="http://schemas.microsoft.com/office/drawing/2014/main" id="{F4499CC4-70B0-DAAA-7858-592FE5F6B0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58344" y="5004520"/>
            <a:ext cx="360000" cy="36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0529B0-73B8-44D7-5F29-4F52E8A5FDF5}"/>
              </a:ext>
            </a:extLst>
          </p:cNvPr>
          <p:cNvSpPr txBox="1"/>
          <p:nvPr/>
        </p:nvSpPr>
        <p:spPr>
          <a:xfrm>
            <a:off x="10737762" y="6400799"/>
            <a:ext cx="1343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solidFill>
                  <a:srgbClr val="898989"/>
                </a:solidFill>
              </a:rPr>
              <a:t>Erik Horvath</a:t>
            </a:r>
            <a:endParaRPr lang="en-AU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6892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1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CB4028D7-298E-1786-14C8-645E1A1F2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>
                <a:solidFill>
                  <a:srgbClr val="00CFCC"/>
                </a:solidFill>
                <a:latin typeface="Lato Black" panose="020F0A02020204030203" pitchFamily="34" charset="0"/>
              </a:rPr>
              <a:t>|</a:t>
            </a:r>
            <a:r>
              <a:rPr lang="en-GB" sz="4400" dirty="0">
                <a:solidFill>
                  <a:srgbClr val="6DA945"/>
                </a:solidFill>
                <a:latin typeface="Lato Black" panose="020F0A02020204030203" pitchFamily="34" charset="0"/>
              </a:rPr>
              <a:t> </a:t>
            </a:r>
            <a:r>
              <a:rPr lang="en-GB" dirty="0">
                <a:latin typeface="Lato Black" panose="020F0A02020204030203" pitchFamily="34" charset="0"/>
              </a:rPr>
              <a:t>Reflection</a:t>
            </a:r>
            <a:endParaRPr lang="en-AU" dirty="0"/>
          </a:p>
        </p:txBody>
      </p:sp>
      <p:pic>
        <p:nvPicPr>
          <p:cNvPr id="4" name="SVG">
            <a:extLst>
              <a:ext uri="{FF2B5EF4-FFF2-40B4-BE49-F238E27FC236}">
                <a16:creationId xmlns:a16="http://schemas.microsoft.com/office/drawing/2014/main" id="{6AB0780C-74A5-67A7-6673-DDCDB19BA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5490" y="1191490"/>
            <a:ext cx="5666509" cy="5666509"/>
          </a:xfrm>
          <a:prstGeom prst="rect">
            <a:avLst/>
          </a:prstGeom>
        </p:spPr>
      </p:pic>
      <p:sp>
        <p:nvSpPr>
          <p:cNvPr id="6" name="Text">
            <a:extLst>
              <a:ext uri="{FF2B5EF4-FFF2-40B4-BE49-F238E27FC236}">
                <a16:creationId xmlns:a16="http://schemas.microsoft.com/office/drawing/2014/main" id="{CE84AFD0-D135-2A65-31B2-D740C27E693C}"/>
              </a:ext>
            </a:extLst>
          </p:cNvPr>
          <p:cNvSpPr txBox="1"/>
          <p:nvPr/>
        </p:nvSpPr>
        <p:spPr>
          <a:xfrm>
            <a:off x="838200" y="1690688"/>
            <a:ext cx="3494867" cy="245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Lato" panose="020F0502020204030203" pitchFamily="34" charset="0"/>
              </a:rPr>
              <a:t>Sharing knowledge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Lato" panose="020F0502020204030203" pitchFamily="34" charset="0"/>
              </a:rPr>
              <a:t>Valuable experience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sz="2000" dirty="0">
                <a:latin typeface="Lato" panose="020F0502020204030203" pitchFamily="34" charset="0"/>
              </a:rPr>
              <a:t>Collaborative environment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sz="2000" dirty="0">
                <a:latin typeface="Lato" panose="020F0502020204030203" pitchFamily="34" charset="0"/>
              </a:rPr>
              <a:t>Stay organised!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5D28FD-FD9F-DCA4-5D14-40391D60A1B8}"/>
              </a:ext>
            </a:extLst>
          </p:cNvPr>
          <p:cNvSpPr txBox="1"/>
          <p:nvPr/>
        </p:nvSpPr>
        <p:spPr>
          <a:xfrm>
            <a:off x="10737762" y="6400799"/>
            <a:ext cx="1343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solidFill>
                  <a:srgbClr val="898989"/>
                </a:solidFill>
              </a:rPr>
              <a:t>Erik Horvath</a:t>
            </a:r>
            <a:endParaRPr lang="en-AU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3803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CA308-F6CE-B09F-28C3-BD1F9A05C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>
                <a:solidFill>
                  <a:srgbClr val="00CFCC"/>
                </a:solidFill>
                <a:latin typeface="Lato Black" panose="020F0A02020204030203" pitchFamily="34" charset="0"/>
              </a:rPr>
              <a:t>|</a:t>
            </a:r>
            <a:r>
              <a:rPr lang="en-GB" sz="4800" dirty="0">
                <a:solidFill>
                  <a:srgbClr val="6DA945"/>
                </a:solidFill>
                <a:latin typeface="Lato Black" panose="020F0A02020204030203" pitchFamily="34" charset="0"/>
              </a:rPr>
              <a:t> </a:t>
            </a:r>
            <a:r>
              <a:rPr lang="en-GB" dirty="0"/>
              <a:t>Questions?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0D080-A604-D385-ED53-7986BD7E9A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welcome your questions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05507039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FCA8E75-6128-425E-D313-DBFDB6521FEA}"/>
              </a:ext>
            </a:extLst>
          </p:cNvPr>
          <p:cNvGrpSpPr/>
          <p:nvPr/>
        </p:nvGrpSpPr>
        <p:grpSpPr>
          <a:xfrm>
            <a:off x="3048000" y="2070137"/>
            <a:ext cx="6096000" cy="2656172"/>
            <a:chOff x="3048000" y="2346567"/>
            <a:chExt cx="6096000" cy="2656172"/>
          </a:xfrm>
        </p:grpSpPr>
        <p:pic>
          <p:nvPicPr>
            <p:cNvPr id="2055" name="Logo">
              <a:extLst>
                <a:ext uri="{FF2B5EF4-FFF2-40B4-BE49-F238E27FC236}">
                  <a16:creationId xmlns:a16="http://schemas.microsoft.com/office/drawing/2014/main" id="{1032FF8B-A91D-10D9-5229-24DD263418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13" t="29111" r="41413" b="42222"/>
            <a:stretch/>
          </p:blipFill>
          <p:spPr bwMode="auto">
            <a:xfrm>
              <a:off x="5529488" y="2346567"/>
              <a:ext cx="1133024" cy="12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">
              <a:extLst>
                <a:ext uri="{FF2B5EF4-FFF2-40B4-BE49-F238E27FC236}">
                  <a16:creationId xmlns:a16="http://schemas.microsoft.com/office/drawing/2014/main" id="{291E0625-2BD7-7112-4900-77212E02C9B6}"/>
                </a:ext>
              </a:extLst>
            </p:cNvPr>
            <p:cNvSpPr txBox="1"/>
            <p:nvPr/>
          </p:nvSpPr>
          <p:spPr>
            <a:xfrm>
              <a:off x="3048000" y="3987076"/>
              <a:ext cx="609600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GB" sz="3200" b="1" i="0" u="none" strike="noStrike" dirty="0">
                  <a:solidFill>
                    <a:srgbClr val="1C639B"/>
                  </a:solidFill>
                  <a:effectLst/>
                  <a:latin typeface="Lato Black" panose="020F0A02020204030203" pitchFamily="34" charset="0"/>
                </a:rPr>
                <a:t>TECHPAD TECHNOLOGIES</a:t>
              </a:r>
              <a:endParaRPr lang="en-GB" sz="3200" b="0" dirty="0">
                <a:effectLst/>
                <a:latin typeface="Lato Black" panose="020F0A02020204030203" pitchFamily="34" charset="0"/>
              </a:endParaRP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GB" sz="2800" i="0" u="none" strike="noStrike" dirty="0">
                  <a:solidFill>
                    <a:srgbClr val="474747"/>
                  </a:solidFill>
                  <a:effectLst/>
                  <a:latin typeface="Lato Light" panose="020F0302020204030203" pitchFamily="34" charset="0"/>
                </a:rPr>
                <a:t>Launching your ideas</a:t>
              </a:r>
              <a:endParaRPr lang="en-GB" sz="3200" dirty="0">
                <a:solidFill>
                  <a:srgbClr val="474747"/>
                </a:solidFill>
                <a:effectLst/>
                <a:latin typeface="Lato Light" panose="020F0302020204030203" pitchFamily="34" charset="0"/>
              </a:endParaRPr>
            </a:p>
          </p:txBody>
        </p:sp>
      </p:grpSp>
      <p:grpSp>
        <p:nvGrpSpPr>
          <p:cNvPr id="7" name="Socials">
            <a:extLst>
              <a:ext uri="{FF2B5EF4-FFF2-40B4-BE49-F238E27FC236}">
                <a16:creationId xmlns:a16="http://schemas.microsoft.com/office/drawing/2014/main" id="{2D40C59E-2F53-45B2-C8FF-F14AE0253B80}"/>
              </a:ext>
            </a:extLst>
          </p:cNvPr>
          <p:cNvGrpSpPr/>
          <p:nvPr/>
        </p:nvGrpSpPr>
        <p:grpSpPr>
          <a:xfrm>
            <a:off x="4836773" y="6321460"/>
            <a:ext cx="2518455" cy="369332"/>
            <a:chOff x="4841122" y="6321460"/>
            <a:chExt cx="2518455" cy="36933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3CC69FF-E852-B1E8-0470-3C2EC2D0537E}"/>
                </a:ext>
              </a:extLst>
            </p:cNvPr>
            <p:cNvGrpSpPr/>
            <p:nvPr/>
          </p:nvGrpSpPr>
          <p:grpSpPr>
            <a:xfrm>
              <a:off x="4841122" y="6353009"/>
              <a:ext cx="1016000" cy="306235"/>
              <a:chOff x="127000" y="-1082675"/>
              <a:chExt cx="8089900" cy="2438400"/>
            </a:xfrm>
          </p:grpSpPr>
          <p:pic>
            <p:nvPicPr>
              <p:cNvPr id="2057" name="Picture 9">
                <a:extLst>
                  <a:ext uri="{FF2B5EF4-FFF2-40B4-BE49-F238E27FC236}">
                    <a16:creationId xmlns:a16="http://schemas.microsoft.com/office/drawing/2014/main" id="{2576C459-BAAA-A916-2EF5-88C6144679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000" y="-1082675"/>
                <a:ext cx="2438400" cy="243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039FB30C-EB51-E17D-DD66-A44D7E0AC5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52750" y="-1082675"/>
                <a:ext cx="2438400" cy="243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9" name="Picture 11">
                <a:extLst>
                  <a:ext uri="{FF2B5EF4-FFF2-40B4-BE49-F238E27FC236}">
                    <a16:creationId xmlns:a16="http://schemas.microsoft.com/office/drawing/2014/main" id="{CDAD56FF-5B02-6609-CCA7-2F3832C569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78500" y="-1082675"/>
                <a:ext cx="2438400" cy="243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6E4486-42AC-54F6-6935-C5A13521D406}"/>
                </a:ext>
              </a:extLst>
            </p:cNvPr>
            <p:cNvSpPr txBox="1"/>
            <p:nvPr/>
          </p:nvSpPr>
          <p:spPr>
            <a:xfrm>
              <a:off x="5777093" y="6321460"/>
              <a:ext cx="1582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474747"/>
                  </a:solidFill>
                  <a:latin typeface="Lato Light" panose="020F0302020204030203" pitchFamily="34" charset="0"/>
                </a:rPr>
                <a:t>/</a:t>
              </a:r>
              <a:r>
                <a:rPr lang="en-GB" dirty="0" err="1">
                  <a:solidFill>
                    <a:srgbClr val="474747"/>
                  </a:solidFill>
                  <a:latin typeface="Lato Light" panose="020F0302020204030203" pitchFamily="34" charset="0"/>
                </a:rPr>
                <a:t>techpad_tech</a:t>
              </a:r>
              <a:endParaRPr lang="en-AU" dirty="0">
                <a:solidFill>
                  <a:srgbClr val="474747"/>
                </a:solidFill>
                <a:latin typeface="Lato Light" panose="020F03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4214484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496D67F2-1F55-AB69-461B-9EC578EED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>
                <a:solidFill>
                  <a:srgbClr val="00CFCC"/>
                </a:solidFill>
                <a:latin typeface="Lato Black" panose="020F0A02020204030203" pitchFamily="34" charset="0"/>
              </a:rPr>
              <a:t>| </a:t>
            </a:r>
            <a:r>
              <a:rPr lang="en-GB" sz="4400" dirty="0">
                <a:latin typeface="Lato Black" panose="020F0A02020204030203" pitchFamily="34" charset="0"/>
              </a:rPr>
              <a:t>Onboarding UI</a:t>
            </a:r>
            <a:endParaRPr lang="en-AU" dirty="0">
              <a:latin typeface="Lato Black" panose="020F0A02020204030203" pitchFamily="34" charset="0"/>
            </a:endParaRPr>
          </a:p>
        </p:txBody>
      </p:sp>
      <p:pic>
        <p:nvPicPr>
          <p:cNvPr id="24" name="Login">
            <a:extLst>
              <a:ext uri="{FF2B5EF4-FFF2-40B4-BE49-F238E27FC236}">
                <a16:creationId xmlns:a16="http://schemas.microsoft.com/office/drawing/2014/main" id="{38B6EB9D-7B46-6535-3D9B-14389DE0B9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87683"/>
            <a:ext cx="5757662" cy="32400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ContrastingRightFacing">
              <a:rot lat="623785" lon="18963666" rev="0"/>
            </a:camera>
            <a:lightRig rig="threePt" dir="t"/>
          </a:scene3d>
        </p:spPr>
      </p:pic>
      <p:pic>
        <p:nvPicPr>
          <p:cNvPr id="25" name="Landing">
            <a:extLst>
              <a:ext uri="{FF2B5EF4-FFF2-40B4-BE49-F238E27FC236}">
                <a16:creationId xmlns:a16="http://schemas.microsoft.com/office/drawing/2014/main" id="{07358BD9-FF5B-D831-930A-B519180329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452" y="1787683"/>
            <a:ext cx="6277619" cy="32400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ContrastingRightFacing">
              <a:rot lat="623785" lon="18963666" rev="0"/>
            </a:camera>
            <a:lightRig rig="threePt" dir="t"/>
          </a:scene3d>
        </p:spPr>
      </p:pic>
      <p:pic>
        <p:nvPicPr>
          <p:cNvPr id="26" name="Persona">
            <a:extLst>
              <a:ext uri="{FF2B5EF4-FFF2-40B4-BE49-F238E27FC236}">
                <a16:creationId xmlns:a16="http://schemas.microsoft.com/office/drawing/2014/main" id="{E1BC80C3-0B73-E18F-0DDB-4ECEB080A5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930" y="1787683"/>
            <a:ext cx="6665142" cy="32400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ContrastingRightFacing">
              <a:rot lat="623785" lon="18963666" rev="0"/>
            </a:camera>
            <a:lightRig rig="threePt" dir="t"/>
          </a:scene3d>
        </p:spPr>
      </p:pic>
      <p:pic>
        <p:nvPicPr>
          <p:cNvPr id="28" name="Survey">
            <a:extLst>
              <a:ext uri="{FF2B5EF4-FFF2-40B4-BE49-F238E27FC236}">
                <a16:creationId xmlns:a16="http://schemas.microsoft.com/office/drawing/2014/main" id="{EB2DF35D-AB28-9880-82FF-31186BDFE1D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776" y="1787683"/>
            <a:ext cx="6277619" cy="32400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ContrastingRightFacing" fov="2700000">
              <a:rot lat="623785" lon="18963666" rev="0"/>
            </a:camera>
            <a:lightRig rig="threePt" dir="t"/>
          </a:scene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94CDA2-FBE8-7D1E-78D3-45A3EC4FD9E4}"/>
              </a:ext>
            </a:extLst>
          </p:cNvPr>
          <p:cNvSpPr txBox="1"/>
          <p:nvPr/>
        </p:nvSpPr>
        <p:spPr>
          <a:xfrm>
            <a:off x="11093116" y="6400799"/>
            <a:ext cx="98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solidFill>
                  <a:srgbClr val="898989"/>
                </a:solidFill>
              </a:rPr>
              <a:t>Lance Te</a:t>
            </a:r>
            <a:endParaRPr lang="en-AU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1727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496D67F2-1F55-AB69-461B-9EC578EED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>
                <a:solidFill>
                  <a:srgbClr val="00CFCC"/>
                </a:solidFill>
                <a:latin typeface="Lato Black" panose="020F0A02020204030203" pitchFamily="34" charset="0"/>
              </a:rPr>
              <a:t>| </a:t>
            </a:r>
            <a:r>
              <a:rPr lang="en-GB" sz="4400" dirty="0">
                <a:latin typeface="Lato Black" panose="020F0A02020204030203" pitchFamily="34" charset="0"/>
              </a:rPr>
              <a:t>Problem</a:t>
            </a:r>
            <a:endParaRPr lang="en-AU" dirty="0">
              <a:latin typeface="Lato Black" panose="020F0A02020204030203" pitchFamily="34" charset="0"/>
            </a:endParaRPr>
          </a:p>
        </p:txBody>
      </p:sp>
      <p:pic>
        <p:nvPicPr>
          <p:cNvPr id="4" name="SVG">
            <a:extLst>
              <a:ext uri="{FF2B5EF4-FFF2-40B4-BE49-F238E27FC236}">
                <a16:creationId xmlns:a16="http://schemas.microsoft.com/office/drawing/2014/main" id="{B514F947-83DA-21F0-DE02-A76973706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3487" y="3552825"/>
            <a:ext cx="9725025" cy="3305175"/>
          </a:xfrm>
          <a:prstGeom prst="rect">
            <a:avLst/>
          </a:prstGeom>
        </p:spPr>
      </p:pic>
      <p:grpSp>
        <p:nvGrpSpPr>
          <p:cNvPr id="6" name="Text">
            <a:extLst>
              <a:ext uri="{FF2B5EF4-FFF2-40B4-BE49-F238E27FC236}">
                <a16:creationId xmlns:a16="http://schemas.microsoft.com/office/drawing/2014/main" id="{0D03DFAC-00E8-0E1E-E87E-49C2D39D3B6D}"/>
              </a:ext>
            </a:extLst>
          </p:cNvPr>
          <p:cNvGrpSpPr/>
          <p:nvPr/>
        </p:nvGrpSpPr>
        <p:grpSpPr>
          <a:xfrm>
            <a:off x="3004932" y="1472599"/>
            <a:ext cx="6062867" cy="1729072"/>
            <a:chOff x="3004932" y="1472599"/>
            <a:chExt cx="6062867" cy="1729072"/>
          </a:xfrm>
        </p:grpSpPr>
        <p:sp>
          <p:nvSpPr>
            <p:cNvPr id="5" name="Start quote">
              <a:extLst>
                <a:ext uri="{FF2B5EF4-FFF2-40B4-BE49-F238E27FC236}">
                  <a16:creationId xmlns:a16="http://schemas.microsoft.com/office/drawing/2014/main" id="{483C4754-A499-9330-7A4E-FE9AE0345F66}"/>
                </a:ext>
              </a:extLst>
            </p:cNvPr>
            <p:cNvSpPr txBox="1"/>
            <p:nvPr/>
          </p:nvSpPr>
          <p:spPr>
            <a:xfrm>
              <a:off x="3293967" y="1895640"/>
              <a:ext cx="5604066" cy="954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2000" b="0" i="0" u="none" strike="noStrike" dirty="0">
                  <a:solidFill>
                    <a:srgbClr val="000000"/>
                  </a:solidFill>
                  <a:effectLst/>
                  <a:latin typeface="Lato" panose="020F0502020204030203" pitchFamily="34" charset="0"/>
                </a:rPr>
                <a:t>To </a:t>
              </a:r>
              <a:r>
                <a:rPr lang="en-GB" sz="2000" b="1" i="0" u="none" strike="noStrike" dirty="0">
                  <a:solidFill>
                    <a:srgbClr val="00CFCC"/>
                  </a:solidFill>
                  <a:effectLst/>
                  <a:latin typeface="Lato" panose="020F0502020204030203" pitchFamily="34" charset="0"/>
                </a:rPr>
                <a:t>enhance</a:t>
              </a:r>
              <a:r>
                <a:rPr lang="en-GB" sz="2000" b="0" i="0" u="none" strike="noStrike" dirty="0">
                  <a:solidFill>
                    <a:srgbClr val="000000"/>
                  </a:solidFill>
                  <a:effectLst/>
                  <a:latin typeface="Lato" panose="020F0502020204030203" pitchFamily="34" charset="0"/>
                </a:rPr>
                <a:t> their onboarding application by implementing some additional </a:t>
              </a:r>
              <a:r>
                <a:rPr lang="en-GB" sz="2000" b="1" i="0" u="none" strike="noStrike" dirty="0">
                  <a:solidFill>
                    <a:srgbClr val="00CFCC"/>
                  </a:solidFill>
                  <a:effectLst/>
                  <a:latin typeface="Lato" panose="020F0502020204030203" pitchFamily="34" charset="0"/>
                </a:rPr>
                <a:t>data-driven</a:t>
              </a:r>
              <a:r>
                <a:rPr lang="en-GB" sz="2000" b="0" i="0" u="none" strike="noStrike" dirty="0">
                  <a:solidFill>
                    <a:srgbClr val="000000"/>
                  </a:solidFill>
                  <a:effectLst/>
                  <a:latin typeface="Lato" panose="020F0502020204030203" pitchFamily="34" charset="0"/>
                </a:rPr>
                <a:t> steps</a:t>
              </a:r>
              <a:endParaRPr lang="en-AU" sz="2000" dirty="0">
                <a:latin typeface="Lato" panose="020F0502020204030203" pitchFamily="34" charset="0"/>
              </a:endParaRPr>
            </a:p>
          </p:txBody>
        </p:sp>
        <p:sp>
          <p:nvSpPr>
            <p:cNvPr id="10" name="Text">
              <a:extLst>
                <a:ext uri="{FF2B5EF4-FFF2-40B4-BE49-F238E27FC236}">
                  <a16:creationId xmlns:a16="http://schemas.microsoft.com/office/drawing/2014/main" id="{519A69AE-0F25-3663-87A9-0F73CD12FBAF}"/>
                </a:ext>
              </a:extLst>
            </p:cNvPr>
            <p:cNvSpPr txBox="1"/>
            <p:nvPr/>
          </p:nvSpPr>
          <p:spPr>
            <a:xfrm>
              <a:off x="3004932" y="1472599"/>
              <a:ext cx="463481" cy="1294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6000" b="0" i="0" u="none" strike="noStrike" dirty="0">
                  <a:solidFill>
                    <a:srgbClr val="2F4C55"/>
                  </a:solidFill>
                  <a:effectLst/>
                  <a:latin typeface="Lato" panose="020F0502020204030203" pitchFamily="34" charset="0"/>
                </a:rPr>
                <a:t>“</a:t>
              </a:r>
              <a:endParaRPr lang="en-AU" sz="6000" dirty="0">
                <a:solidFill>
                  <a:srgbClr val="2F4C55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11" name="End quote">
              <a:extLst>
                <a:ext uri="{FF2B5EF4-FFF2-40B4-BE49-F238E27FC236}">
                  <a16:creationId xmlns:a16="http://schemas.microsoft.com/office/drawing/2014/main" id="{0C726F52-B0E5-3509-5D00-09FDEDA82070}"/>
                </a:ext>
              </a:extLst>
            </p:cNvPr>
            <p:cNvSpPr txBox="1"/>
            <p:nvPr/>
          </p:nvSpPr>
          <p:spPr>
            <a:xfrm>
              <a:off x="8604318" y="1906701"/>
              <a:ext cx="463481" cy="1294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6000" dirty="0">
                  <a:solidFill>
                    <a:srgbClr val="2F4C55"/>
                  </a:solidFill>
                  <a:latin typeface="Lato" panose="020F0502020204030203" pitchFamily="34" charset="0"/>
                </a:rPr>
                <a:t>”</a:t>
              </a:r>
              <a:endParaRPr lang="en-AU" sz="6000" dirty="0">
                <a:solidFill>
                  <a:srgbClr val="2F4C55"/>
                </a:solidFill>
                <a:latin typeface="Lato" panose="020F0502020204030203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0A3B6C7-FC07-69ED-0316-32E09739A036}"/>
              </a:ext>
            </a:extLst>
          </p:cNvPr>
          <p:cNvSpPr txBox="1"/>
          <p:nvPr/>
        </p:nvSpPr>
        <p:spPr>
          <a:xfrm>
            <a:off x="10737762" y="6400799"/>
            <a:ext cx="1343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solidFill>
                  <a:srgbClr val="898989"/>
                </a:solidFill>
              </a:rPr>
              <a:t>Erik Horvath</a:t>
            </a:r>
            <a:endParaRPr lang="en-AU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6380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CB4028D7-298E-1786-14C8-645E1A1F2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>
                <a:solidFill>
                  <a:srgbClr val="00CFCC"/>
                </a:solidFill>
                <a:latin typeface="Lato Black" panose="020F0A02020204030203" pitchFamily="34" charset="0"/>
              </a:rPr>
              <a:t>|</a:t>
            </a:r>
            <a:r>
              <a:rPr lang="en-GB" sz="4400" dirty="0">
                <a:solidFill>
                  <a:srgbClr val="6DA945"/>
                </a:solidFill>
                <a:latin typeface="Lato Black" panose="020F0A02020204030203" pitchFamily="34" charset="0"/>
              </a:rPr>
              <a:t> </a:t>
            </a:r>
            <a:r>
              <a:rPr lang="en-GB" sz="4400" dirty="0">
                <a:latin typeface="Lato Black" panose="020F0A02020204030203" pitchFamily="34" charset="0"/>
              </a:rPr>
              <a:t>Our T</a:t>
            </a:r>
            <a:r>
              <a:rPr lang="en-GB" dirty="0">
                <a:latin typeface="Lato Black" panose="020F0A02020204030203" pitchFamily="34" charset="0"/>
              </a:rPr>
              <a:t>eam</a:t>
            </a:r>
            <a:endParaRPr lang="en-AU" dirty="0"/>
          </a:p>
        </p:txBody>
      </p:sp>
      <p:sp>
        <p:nvSpPr>
          <p:cNvPr id="3" name="Lance">
            <a:extLst>
              <a:ext uri="{FF2B5EF4-FFF2-40B4-BE49-F238E27FC236}">
                <a16:creationId xmlns:a16="http://schemas.microsoft.com/office/drawing/2014/main" id="{9A763D22-AC95-24C7-388B-1E45B6D6E35C}"/>
              </a:ext>
            </a:extLst>
          </p:cNvPr>
          <p:cNvSpPr txBox="1"/>
          <p:nvPr/>
        </p:nvSpPr>
        <p:spPr>
          <a:xfrm>
            <a:off x="2151324" y="2162838"/>
            <a:ext cx="2946456" cy="606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dirty="0">
                <a:latin typeface="Lato Black" panose="020F0A02020204030203" pitchFamily="34" charset="0"/>
              </a:rPr>
              <a:t>Lance Te</a:t>
            </a:r>
          </a:p>
          <a:p>
            <a:pPr>
              <a:lnSpc>
                <a:spcPct val="114000"/>
              </a:lnSpc>
            </a:pPr>
            <a:r>
              <a:rPr lang="en-GB" sz="1200" dirty="0">
                <a:solidFill>
                  <a:srgbClr val="898989"/>
                </a:solidFill>
                <a:latin typeface="Lato" panose="020F0502020204030203" pitchFamily="34" charset="0"/>
              </a:rPr>
              <a:t>Team Lead – Developer – Docs Support</a:t>
            </a:r>
            <a:endParaRPr lang="en-AU" sz="1200" dirty="0">
              <a:solidFill>
                <a:srgbClr val="898989"/>
              </a:solidFill>
              <a:latin typeface="Lato" panose="020F0502020204030203" pitchFamily="34" charset="0"/>
            </a:endParaRPr>
          </a:p>
        </p:txBody>
      </p:sp>
      <p:sp>
        <p:nvSpPr>
          <p:cNvPr id="16" name="Sep">
            <a:extLst>
              <a:ext uri="{FF2B5EF4-FFF2-40B4-BE49-F238E27FC236}">
                <a16:creationId xmlns:a16="http://schemas.microsoft.com/office/drawing/2014/main" id="{9EC6D185-FFC1-6FEC-7AB6-1F6447C20C37}"/>
              </a:ext>
            </a:extLst>
          </p:cNvPr>
          <p:cNvSpPr txBox="1"/>
          <p:nvPr/>
        </p:nvSpPr>
        <p:spPr>
          <a:xfrm>
            <a:off x="2161448" y="3500095"/>
            <a:ext cx="2946456" cy="606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dirty="0">
                <a:latin typeface="Lato Black" panose="020F0A02020204030203" pitchFamily="34" charset="0"/>
              </a:rPr>
              <a:t>Sepehr Torfeh Nejad</a:t>
            </a:r>
            <a:endParaRPr lang="en-GB" sz="1400" dirty="0">
              <a:latin typeface="Lato" panose="020F0502020204030203" pitchFamily="34" charset="0"/>
            </a:endParaRPr>
          </a:p>
          <a:p>
            <a:pPr>
              <a:lnSpc>
                <a:spcPct val="114000"/>
              </a:lnSpc>
            </a:pPr>
            <a:r>
              <a:rPr lang="en-GB" sz="1200" dirty="0">
                <a:solidFill>
                  <a:srgbClr val="898989"/>
                </a:solidFill>
                <a:latin typeface="Lato" panose="020F0502020204030203" pitchFamily="34" charset="0"/>
              </a:rPr>
              <a:t>Lead Developer – Docs Support</a:t>
            </a:r>
            <a:endParaRPr lang="en-AU" sz="1200" dirty="0">
              <a:solidFill>
                <a:srgbClr val="898989"/>
              </a:solidFill>
              <a:latin typeface="Lato" panose="020F0502020204030203" pitchFamily="34" charset="0"/>
            </a:endParaRPr>
          </a:p>
        </p:txBody>
      </p:sp>
      <p:sp>
        <p:nvSpPr>
          <p:cNvPr id="17" name="Erik">
            <a:extLst>
              <a:ext uri="{FF2B5EF4-FFF2-40B4-BE49-F238E27FC236}">
                <a16:creationId xmlns:a16="http://schemas.microsoft.com/office/drawing/2014/main" id="{2819D247-258F-1851-46E4-EE13A711D138}"/>
              </a:ext>
            </a:extLst>
          </p:cNvPr>
          <p:cNvSpPr txBox="1"/>
          <p:nvPr/>
        </p:nvSpPr>
        <p:spPr>
          <a:xfrm>
            <a:off x="2151324" y="4837352"/>
            <a:ext cx="2946456" cy="606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dirty="0">
                <a:latin typeface="Lato Black" panose="020F0A02020204030203" pitchFamily="34" charset="0"/>
              </a:rPr>
              <a:t>Erik Horvath</a:t>
            </a:r>
            <a:endParaRPr lang="en-GB" sz="1400" dirty="0">
              <a:latin typeface="Lato" panose="020F0502020204030203" pitchFamily="34" charset="0"/>
            </a:endParaRPr>
          </a:p>
          <a:p>
            <a:pPr>
              <a:lnSpc>
                <a:spcPct val="114000"/>
              </a:lnSpc>
            </a:pPr>
            <a:r>
              <a:rPr lang="en-GB" sz="1200" dirty="0">
                <a:solidFill>
                  <a:srgbClr val="898989"/>
                </a:solidFill>
                <a:latin typeface="Lato" panose="020F0502020204030203" pitchFamily="34" charset="0"/>
              </a:rPr>
              <a:t>Docs Officer – Editor</a:t>
            </a:r>
            <a:endParaRPr lang="en-AU" sz="1200" dirty="0">
              <a:solidFill>
                <a:srgbClr val="898989"/>
              </a:solidFill>
              <a:latin typeface="Lato" panose="020F0502020204030203" pitchFamily="34" charset="0"/>
            </a:endParaRPr>
          </a:p>
        </p:txBody>
      </p:sp>
      <p:sp>
        <p:nvSpPr>
          <p:cNvPr id="18" name="Roj">
            <a:extLst>
              <a:ext uri="{FF2B5EF4-FFF2-40B4-BE49-F238E27FC236}">
                <a16:creationId xmlns:a16="http://schemas.microsoft.com/office/drawing/2014/main" id="{533765DB-CF30-D45B-985D-94BEBD0AE79A}"/>
              </a:ext>
            </a:extLst>
          </p:cNvPr>
          <p:cNvSpPr txBox="1"/>
          <p:nvPr/>
        </p:nvSpPr>
        <p:spPr>
          <a:xfrm>
            <a:off x="7424717" y="2162838"/>
            <a:ext cx="2946456" cy="606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dirty="0">
                <a:latin typeface="Lato Black" panose="020F0A02020204030203" pitchFamily="34" charset="0"/>
              </a:rPr>
              <a:t>Rojwal Shrestha</a:t>
            </a:r>
            <a:endParaRPr lang="en-GB" sz="1400" dirty="0">
              <a:latin typeface="Lato" panose="020F0502020204030203" pitchFamily="34" charset="0"/>
            </a:endParaRPr>
          </a:p>
          <a:p>
            <a:pPr>
              <a:lnSpc>
                <a:spcPct val="114000"/>
              </a:lnSpc>
            </a:pPr>
            <a:r>
              <a:rPr lang="en-GB" sz="1200" dirty="0">
                <a:solidFill>
                  <a:srgbClr val="898989"/>
                </a:solidFill>
                <a:latin typeface="Lato" panose="020F0502020204030203" pitchFamily="34" charset="0"/>
              </a:rPr>
              <a:t>Docs Officer</a:t>
            </a:r>
            <a:endParaRPr lang="en-AU" sz="1200" dirty="0">
              <a:solidFill>
                <a:srgbClr val="898989"/>
              </a:solidFill>
              <a:latin typeface="Lato" panose="020F0502020204030203" pitchFamily="34" charset="0"/>
            </a:endParaRPr>
          </a:p>
        </p:txBody>
      </p:sp>
      <p:sp>
        <p:nvSpPr>
          <p:cNvPr id="20" name="Marcus">
            <a:extLst>
              <a:ext uri="{FF2B5EF4-FFF2-40B4-BE49-F238E27FC236}">
                <a16:creationId xmlns:a16="http://schemas.microsoft.com/office/drawing/2014/main" id="{C122138D-0D60-6E92-044F-E012E4013B24}"/>
              </a:ext>
            </a:extLst>
          </p:cNvPr>
          <p:cNvSpPr txBox="1"/>
          <p:nvPr/>
        </p:nvSpPr>
        <p:spPr>
          <a:xfrm>
            <a:off x="7424717" y="3500095"/>
            <a:ext cx="2946456" cy="606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dirty="0">
                <a:latin typeface="Lato Black" panose="020F0A02020204030203" pitchFamily="34" charset="0"/>
              </a:rPr>
              <a:t>Marcus Ikeda</a:t>
            </a:r>
            <a:endParaRPr lang="en-GB" sz="1400" dirty="0">
              <a:latin typeface="Lato" panose="020F0502020204030203" pitchFamily="34" charset="0"/>
            </a:endParaRPr>
          </a:p>
          <a:p>
            <a:pPr>
              <a:lnSpc>
                <a:spcPct val="114000"/>
              </a:lnSpc>
            </a:pPr>
            <a:r>
              <a:rPr lang="en-GB" sz="1200" dirty="0">
                <a:solidFill>
                  <a:srgbClr val="898989"/>
                </a:solidFill>
                <a:latin typeface="Lato" panose="020F0502020204030203" pitchFamily="34" charset="0"/>
              </a:rPr>
              <a:t>Docs Officer</a:t>
            </a:r>
            <a:endParaRPr lang="en-AU" sz="1200" dirty="0">
              <a:solidFill>
                <a:srgbClr val="898989"/>
              </a:solidFill>
              <a:latin typeface="Lato" panose="020F050202020403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249B01-972F-BF88-15CA-18EE50AF6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92" y="3241181"/>
            <a:ext cx="1102660" cy="112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52B2D1D-5ED7-A0A1-CBDE-F42C772240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11" b="-73"/>
          <a:stretch/>
        </p:blipFill>
        <p:spPr bwMode="auto">
          <a:xfrm>
            <a:off x="6094413" y="1903923"/>
            <a:ext cx="1124021" cy="112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0E4E6C7-B4B2-91AB-F28A-A3D7F6C47B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4" r="5194"/>
          <a:stretch/>
        </p:blipFill>
        <p:spPr bwMode="auto">
          <a:xfrm>
            <a:off x="847012" y="1904333"/>
            <a:ext cx="1109740" cy="112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4D58490-639F-7D6F-DD3D-857F49C705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810" r="8319" b="10781"/>
          <a:stretch/>
        </p:blipFill>
        <p:spPr bwMode="auto">
          <a:xfrm>
            <a:off x="854483" y="4577616"/>
            <a:ext cx="1102269" cy="112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339B22A-5403-52A8-7A42-E6B46F4D82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06423" y="3352781"/>
            <a:ext cx="900000" cy="90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00998F4-390E-661D-EF9C-4A6C9F59F843}"/>
              </a:ext>
            </a:extLst>
          </p:cNvPr>
          <p:cNvSpPr txBox="1"/>
          <p:nvPr/>
        </p:nvSpPr>
        <p:spPr>
          <a:xfrm>
            <a:off x="10737762" y="6400799"/>
            <a:ext cx="1343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solidFill>
                  <a:srgbClr val="898989"/>
                </a:solidFill>
              </a:rPr>
              <a:t>Erik Horvath</a:t>
            </a:r>
            <a:endParaRPr lang="en-AU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340740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CB4028D7-298E-1786-14C8-645E1A1F2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>
                <a:solidFill>
                  <a:srgbClr val="00CFCC"/>
                </a:solidFill>
                <a:latin typeface="Lato Black" panose="020F0A02020204030203" pitchFamily="34" charset="0"/>
              </a:rPr>
              <a:t>|</a:t>
            </a:r>
            <a:r>
              <a:rPr lang="en-GB" sz="4400" dirty="0">
                <a:solidFill>
                  <a:srgbClr val="6DA945"/>
                </a:solidFill>
                <a:latin typeface="Lato Black" panose="020F0A02020204030203" pitchFamily="34" charset="0"/>
              </a:rPr>
              <a:t> </a:t>
            </a:r>
            <a:r>
              <a:rPr lang="en-GB" dirty="0">
                <a:latin typeface="Lato Black" panose="020F0A02020204030203" pitchFamily="34" charset="0"/>
              </a:rPr>
              <a:t>Agile Process</a:t>
            </a:r>
            <a:endParaRPr lang="en-AU" dirty="0"/>
          </a:p>
        </p:txBody>
      </p:sp>
      <p:grpSp>
        <p:nvGrpSpPr>
          <p:cNvPr id="2054" name="Evaluate">
            <a:extLst>
              <a:ext uri="{FF2B5EF4-FFF2-40B4-BE49-F238E27FC236}">
                <a16:creationId xmlns:a16="http://schemas.microsoft.com/office/drawing/2014/main" id="{19EAF415-C705-E6FA-02F4-F9AEF58245FB}"/>
              </a:ext>
            </a:extLst>
          </p:cNvPr>
          <p:cNvGrpSpPr/>
          <p:nvPr/>
        </p:nvGrpSpPr>
        <p:grpSpPr>
          <a:xfrm>
            <a:off x="4071883" y="2170415"/>
            <a:ext cx="1415091" cy="1656182"/>
            <a:chOff x="4071883" y="2170415"/>
            <a:chExt cx="1415091" cy="1656182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657A48-1EB3-B60D-E41C-87BC859FAFF0}"/>
                </a:ext>
              </a:extLst>
            </p:cNvPr>
            <p:cNvSpPr/>
            <p:nvPr/>
          </p:nvSpPr>
          <p:spPr>
            <a:xfrm>
              <a:off x="4071883" y="2170415"/>
              <a:ext cx="1415091" cy="1656182"/>
            </a:xfrm>
            <a:custGeom>
              <a:avLst/>
              <a:gdLst>
                <a:gd name="connsiteX0" fmla="*/ 955936 w 1415091"/>
                <a:gd name="connsiteY0" fmla="*/ 0 h 1656182"/>
                <a:gd name="connsiteX1" fmla="*/ 1415091 w 1415091"/>
                <a:gd name="connsiteY1" fmla="*/ 795280 h 1656182"/>
                <a:gd name="connsiteX2" fmla="*/ 1404420 w 1415091"/>
                <a:gd name="connsiteY2" fmla="*/ 801763 h 1656182"/>
                <a:gd name="connsiteX3" fmla="*/ 921475 w 1415091"/>
                <a:gd name="connsiteY3" fmla="*/ 1607511 h 1656182"/>
                <a:gd name="connsiteX4" fmla="*/ 919018 w 1415091"/>
                <a:gd name="connsiteY4" fmla="*/ 1656182 h 1656182"/>
                <a:gd name="connsiteX5" fmla="*/ 0 w 1415091"/>
                <a:gd name="connsiteY5" fmla="*/ 1656182 h 1656182"/>
                <a:gd name="connsiteX6" fmla="*/ 7202 w 1415091"/>
                <a:gd name="connsiteY6" fmla="*/ 1513548 h 1656182"/>
                <a:gd name="connsiteX7" fmla="*/ 890589 w 1415091"/>
                <a:gd name="connsiteY7" fmla="*/ 39699 h 1656182"/>
                <a:gd name="connsiteX8" fmla="*/ 955936 w 1415091"/>
                <a:gd name="connsiteY8" fmla="*/ 0 h 165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5091" h="1656182">
                  <a:moveTo>
                    <a:pt x="955936" y="0"/>
                  </a:moveTo>
                  <a:lnTo>
                    <a:pt x="1415091" y="795280"/>
                  </a:lnTo>
                  <a:lnTo>
                    <a:pt x="1404420" y="801763"/>
                  </a:lnTo>
                  <a:cubicBezTo>
                    <a:pt x="1139076" y="981026"/>
                    <a:pt x="955531" y="1272172"/>
                    <a:pt x="921475" y="1607511"/>
                  </a:cubicBezTo>
                  <a:lnTo>
                    <a:pt x="919018" y="1656182"/>
                  </a:lnTo>
                  <a:lnTo>
                    <a:pt x="0" y="1656182"/>
                  </a:lnTo>
                  <a:lnTo>
                    <a:pt x="7202" y="1513548"/>
                  </a:lnTo>
                  <a:cubicBezTo>
                    <a:pt x="69496" y="900156"/>
                    <a:pt x="405230" y="367601"/>
                    <a:pt x="890589" y="39699"/>
                  </a:cubicBezTo>
                  <a:lnTo>
                    <a:pt x="955936" y="0"/>
                  </a:lnTo>
                  <a:close/>
                </a:path>
              </a:pathLst>
            </a:custGeom>
            <a:solidFill>
              <a:srgbClr val="2EB2CB"/>
            </a:solidFill>
            <a:ln w="19050">
              <a:solidFill>
                <a:srgbClr val="2385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FFDD7E5-4FE3-B511-60B2-AFEF792AF47A}"/>
                </a:ext>
              </a:extLst>
            </p:cNvPr>
            <p:cNvSpPr txBox="1"/>
            <p:nvPr/>
          </p:nvSpPr>
          <p:spPr>
            <a:xfrm rot="18000000">
              <a:off x="4175356" y="2934659"/>
              <a:ext cx="1125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EVALUATE</a:t>
              </a:r>
              <a:endParaRPr lang="en-A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53" name="Test">
            <a:extLst>
              <a:ext uri="{FF2B5EF4-FFF2-40B4-BE49-F238E27FC236}">
                <a16:creationId xmlns:a16="http://schemas.microsoft.com/office/drawing/2014/main" id="{CDE150C9-BA40-86B2-A7F9-641AA7176675}"/>
              </a:ext>
            </a:extLst>
          </p:cNvPr>
          <p:cNvGrpSpPr/>
          <p:nvPr/>
        </p:nvGrpSpPr>
        <p:grpSpPr>
          <a:xfrm>
            <a:off x="4071882" y="3955906"/>
            <a:ext cx="1415092" cy="1656182"/>
            <a:chOff x="4071882" y="3955906"/>
            <a:chExt cx="1415092" cy="1656182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CA3A899-27B7-6389-FB10-60DE00D1E55C}"/>
                </a:ext>
              </a:extLst>
            </p:cNvPr>
            <p:cNvSpPr/>
            <p:nvPr/>
          </p:nvSpPr>
          <p:spPr>
            <a:xfrm>
              <a:off x="4071882" y="3955906"/>
              <a:ext cx="1415092" cy="1656182"/>
            </a:xfrm>
            <a:custGeom>
              <a:avLst/>
              <a:gdLst>
                <a:gd name="connsiteX0" fmla="*/ 0 w 1415092"/>
                <a:gd name="connsiteY0" fmla="*/ 0 h 1656182"/>
                <a:gd name="connsiteX1" fmla="*/ 919018 w 1415092"/>
                <a:gd name="connsiteY1" fmla="*/ 0 h 1656182"/>
                <a:gd name="connsiteX2" fmla="*/ 921475 w 1415092"/>
                <a:gd name="connsiteY2" fmla="*/ 48668 h 1656182"/>
                <a:gd name="connsiteX3" fmla="*/ 1404420 w 1415092"/>
                <a:gd name="connsiteY3" fmla="*/ 854416 h 1656182"/>
                <a:gd name="connsiteX4" fmla="*/ 1415092 w 1415092"/>
                <a:gd name="connsiteY4" fmla="*/ 860900 h 1656182"/>
                <a:gd name="connsiteX5" fmla="*/ 955936 w 1415092"/>
                <a:gd name="connsiteY5" fmla="*/ 1656182 h 1656182"/>
                <a:gd name="connsiteX6" fmla="*/ 890589 w 1415092"/>
                <a:gd name="connsiteY6" fmla="*/ 1616482 h 1656182"/>
                <a:gd name="connsiteX7" fmla="*/ 7202 w 1415092"/>
                <a:gd name="connsiteY7" fmla="*/ 142633 h 1656182"/>
                <a:gd name="connsiteX8" fmla="*/ 0 w 1415092"/>
                <a:gd name="connsiteY8" fmla="*/ 0 h 165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5092" h="1656182">
                  <a:moveTo>
                    <a:pt x="0" y="0"/>
                  </a:moveTo>
                  <a:lnTo>
                    <a:pt x="919018" y="0"/>
                  </a:lnTo>
                  <a:lnTo>
                    <a:pt x="921475" y="48668"/>
                  </a:lnTo>
                  <a:cubicBezTo>
                    <a:pt x="955531" y="384007"/>
                    <a:pt x="1139076" y="675154"/>
                    <a:pt x="1404420" y="854416"/>
                  </a:cubicBezTo>
                  <a:lnTo>
                    <a:pt x="1415092" y="860900"/>
                  </a:lnTo>
                  <a:lnTo>
                    <a:pt x="955936" y="1656182"/>
                  </a:lnTo>
                  <a:lnTo>
                    <a:pt x="890589" y="1616482"/>
                  </a:lnTo>
                  <a:cubicBezTo>
                    <a:pt x="405230" y="1288580"/>
                    <a:pt x="69496" y="756025"/>
                    <a:pt x="7202" y="14263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4577F"/>
            </a:solidFill>
            <a:ln w="19050">
              <a:solidFill>
                <a:srgbClr val="0334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35063A9-2D6C-F2EF-5085-6FFBC4B6A5F1}"/>
                </a:ext>
              </a:extLst>
            </p:cNvPr>
            <p:cNvSpPr txBox="1"/>
            <p:nvPr/>
          </p:nvSpPr>
          <p:spPr>
            <a:xfrm rot="3600000">
              <a:off x="4396618" y="4485997"/>
              <a:ext cx="623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TEST</a:t>
              </a:r>
              <a:endParaRPr lang="en-A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52" name="Develop">
            <a:extLst>
              <a:ext uri="{FF2B5EF4-FFF2-40B4-BE49-F238E27FC236}">
                <a16:creationId xmlns:a16="http://schemas.microsoft.com/office/drawing/2014/main" id="{6C8A6E0C-4173-F7F5-E7C2-E7A78FE00CF7}"/>
              </a:ext>
            </a:extLst>
          </p:cNvPr>
          <p:cNvGrpSpPr/>
          <p:nvPr/>
        </p:nvGrpSpPr>
        <p:grpSpPr>
          <a:xfrm>
            <a:off x="5138856" y="4881025"/>
            <a:ext cx="1914289" cy="1037608"/>
            <a:chOff x="5138856" y="4881025"/>
            <a:chExt cx="1914289" cy="1037608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FDF5515-4FF4-6F63-D34E-1D4125DC1148}"/>
                </a:ext>
              </a:extLst>
            </p:cNvPr>
            <p:cNvSpPr/>
            <p:nvPr/>
          </p:nvSpPr>
          <p:spPr>
            <a:xfrm>
              <a:off x="5138856" y="4881025"/>
              <a:ext cx="1914289" cy="1037608"/>
            </a:xfrm>
            <a:custGeom>
              <a:avLst/>
              <a:gdLst>
                <a:gd name="connsiteX0" fmla="*/ 1453934 w 1914289"/>
                <a:gd name="connsiteY0" fmla="*/ 0 h 1037608"/>
                <a:gd name="connsiteX1" fmla="*/ 1914289 w 1914289"/>
                <a:gd name="connsiteY1" fmla="*/ 797359 h 1037608"/>
                <a:gd name="connsiteX2" fmla="*/ 1746293 w 1914289"/>
                <a:gd name="connsiteY2" fmla="*/ 878286 h 1037608"/>
                <a:gd name="connsiteX3" fmla="*/ 957144 w 1914289"/>
                <a:gd name="connsiteY3" fmla="*/ 1037608 h 1037608"/>
                <a:gd name="connsiteX4" fmla="*/ 167995 w 1914289"/>
                <a:gd name="connsiteY4" fmla="*/ 878286 h 1037608"/>
                <a:gd name="connsiteX5" fmla="*/ 0 w 1914289"/>
                <a:gd name="connsiteY5" fmla="*/ 797359 h 1037608"/>
                <a:gd name="connsiteX6" fmla="*/ 460355 w 1914289"/>
                <a:gd name="connsiteY6" fmla="*/ 1 h 1037608"/>
                <a:gd name="connsiteX7" fmla="*/ 525718 w 1914289"/>
                <a:gd name="connsiteY7" fmla="*/ 31487 h 1037608"/>
                <a:gd name="connsiteX8" fmla="*/ 957143 w 1914289"/>
                <a:gd name="connsiteY8" fmla="*/ 118588 h 1037608"/>
                <a:gd name="connsiteX9" fmla="*/ 1388568 w 1914289"/>
                <a:gd name="connsiteY9" fmla="*/ 31487 h 1037608"/>
                <a:gd name="connsiteX10" fmla="*/ 1453934 w 1914289"/>
                <a:gd name="connsiteY10" fmla="*/ 0 h 1037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4289" h="1037608">
                  <a:moveTo>
                    <a:pt x="1453934" y="0"/>
                  </a:moveTo>
                  <a:lnTo>
                    <a:pt x="1914289" y="797359"/>
                  </a:lnTo>
                  <a:lnTo>
                    <a:pt x="1746293" y="878286"/>
                  </a:lnTo>
                  <a:cubicBezTo>
                    <a:pt x="1503740" y="980878"/>
                    <a:pt x="1237067" y="1037608"/>
                    <a:pt x="957144" y="1037608"/>
                  </a:cubicBezTo>
                  <a:cubicBezTo>
                    <a:pt x="677221" y="1037608"/>
                    <a:pt x="410548" y="980878"/>
                    <a:pt x="167995" y="878286"/>
                  </a:cubicBezTo>
                  <a:lnTo>
                    <a:pt x="0" y="797359"/>
                  </a:lnTo>
                  <a:lnTo>
                    <a:pt x="460355" y="1"/>
                  </a:lnTo>
                  <a:lnTo>
                    <a:pt x="525718" y="31487"/>
                  </a:lnTo>
                  <a:cubicBezTo>
                    <a:pt x="658321" y="87574"/>
                    <a:pt x="804110" y="118588"/>
                    <a:pt x="957143" y="118588"/>
                  </a:cubicBezTo>
                  <a:cubicBezTo>
                    <a:pt x="1110176" y="118588"/>
                    <a:pt x="1255965" y="87574"/>
                    <a:pt x="1388568" y="31487"/>
                  </a:cubicBezTo>
                  <a:lnTo>
                    <a:pt x="1453934" y="0"/>
                  </a:lnTo>
                  <a:close/>
                </a:path>
              </a:pathLst>
            </a:custGeom>
            <a:solidFill>
              <a:srgbClr val="8C2054"/>
            </a:solidFill>
            <a:ln w="19050">
              <a:solidFill>
                <a:srgbClr val="6A18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83694EA-3D06-ABA8-56F9-F0F5094B4706}"/>
                </a:ext>
              </a:extLst>
            </p:cNvPr>
            <p:cNvSpPr txBox="1"/>
            <p:nvPr/>
          </p:nvSpPr>
          <p:spPr>
            <a:xfrm>
              <a:off x="5572587" y="5278092"/>
              <a:ext cx="10468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DEVELOP</a:t>
              </a:r>
              <a:endParaRPr lang="en-A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51" name="Design">
            <a:extLst>
              <a:ext uri="{FF2B5EF4-FFF2-40B4-BE49-F238E27FC236}">
                <a16:creationId xmlns:a16="http://schemas.microsoft.com/office/drawing/2014/main" id="{78DB3AA6-39E8-5E00-D55D-EC8367293136}"/>
              </a:ext>
            </a:extLst>
          </p:cNvPr>
          <p:cNvGrpSpPr/>
          <p:nvPr/>
        </p:nvGrpSpPr>
        <p:grpSpPr>
          <a:xfrm>
            <a:off x="6705024" y="3955907"/>
            <a:ext cx="1415092" cy="1656181"/>
            <a:chOff x="6705024" y="3955907"/>
            <a:chExt cx="1415092" cy="165618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9892893-28A6-D138-4953-6350336CD930}"/>
                </a:ext>
              </a:extLst>
            </p:cNvPr>
            <p:cNvSpPr/>
            <p:nvPr/>
          </p:nvSpPr>
          <p:spPr>
            <a:xfrm>
              <a:off x="6705024" y="3955907"/>
              <a:ext cx="1415092" cy="1656181"/>
            </a:xfrm>
            <a:custGeom>
              <a:avLst/>
              <a:gdLst>
                <a:gd name="connsiteX0" fmla="*/ 496073 w 1415092"/>
                <a:gd name="connsiteY0" fmla="*/ 0 h 1656181"/>
                <a:gd name="connsiteX1" fmla="*/ 1415092 w 1415092"/>
                <a:gd name="connsiteY1" fmla="*/ 0 h 1656181"/>
                <a:gd name="connsiteX2" fmla="*/ 1407890 w 1415092"/>
                <a:gd name="connsiteY2" fmla="*/ 142633 h 1656181"/>
                <a:gd name="connsiteX3" fmla="*/ 524503 w 1415092"/>
                <a:gd name="connsiteY3" fmla="*/ 1616482 h 1656181"/>
                <a:gd name="connsiteX4" fmla="*/ 459157 w 1415092"/>
                <a:gd name="connsiteY4" fmla="*/ 1656181 h 1656181"/>
                <a:gd name="connsiteX5" fmla="*/ 0 w 1415092"/>
                <a:gd name="connsiteY5" fmla="*/ 860898 h 1656181"/>
                <a:gd name="connsiteX6" fmla="*/ 10670 w 1415092"/>
                <a:gd name="connsiteY6" fmla="*/ 854416 h 1656181"/>
                <a:gd name="connsiteX7" fmla="*/ 493615 w 1415092"/>
                <a:gd name="connsiteY7" fmla="*/ 48668 h 1656181"/>
                <a:gd name="connsiteX8" fmla="*/ 496073 w 1415092"/>
                <a:gd name="connsiteY8" fmla="*/ 0 h 1656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5092" h="1656181">
                  <a:moveTo>
                    <a:pt x="496073" y="0"/>
                  </a:moveTo>
                  <a:lnTo>
                    <a:pt x="1415092" y="0"/>
                  </a:lnTo>
                  <a:lnTo>
                    <a:pt x="1407890" y="142633"/>
                  </a:lnTo>
                  <a:cubicBezTo>
                    <a:pt x="1345597" y="756025"/>
                    <a:pt x="1009862" y="1288580"/>
                    <a:pt x="524503" y="1616482"/>
                  </a:cubicBezTo>
                  <a:lnTo>
                    <a:pt x="459157" y="1656181"/>
                  </a:lnTo>
                  <a:lnTo>
                    <a:pt x="0" y="860898"/>
                  </a:lnTo>
                  <a:lnTo>
                    <a:pt x="10670" y="854416"/>
                  </a:lnTo>
                  <a:cubicBezTo>
                    <a:pt x="276014" y="675154"/>
                    <a:pt x="459559" y="384007"/>
                    <a:pt x="493615" y="48668"/>
                  </a:cubicBezTo>
                  <a:lnTo>
                    <a:pt x="496073" y="0"/>
                  </a:lnTo>
                  <a:close/>
                </a:path>
              </a:pathLst>
            </a:custGeom>
            <a:solidFill>
              <a:srgbClr val="E35446"/>
            </a:solidFill>
            <a:ln w="19050">
              <a:solidFill>
                <a:srgbClr val="CF30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9D047DD-4BA0-FEA4-8CA4-11FBC94CC266}"/>
                </a:ext>
              </a:extLst>
            </p:cNvPr>
            <p:cNvSpPr txBox="1"/>
            <p:nvPr/>
          </p:nvSpPr>
          <p:spPr>
            <a:xfrm rot="18000000">
              <a:off x="6996614" y="4463977"/>
              <a:ext cx="8957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DESIGN</a:t>
              </a:r>
              <a:endParaRPr lang="en-A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49" name="Plan">
            <a:extLst>
              <a:ext uri="{FF2B5EF4-FFF2-40B4-BE49-F238E27FC236}">
                <a16:creationId xmlns:a16="http://schemas.microsoft.com/office/drawing/2014/main" id="{1FB223F5-D6A1-D61E-2BB8-C56B0EEE9570}"/>
              </a:ext>
            </a:extLst>
          </p:cNvPr>
          <p:cNvGrpSpPr/>
          <p:nvPr/>
        </p:nvGrpSpPr>
        <p:grpSpPr>
          <a:xfrm>
            <a:off x="6705025" y="2170415"/>
            <a:ext cx="1415092" cy="1656182"/>
            <a:chOff x="6705025" y="2170415"/>
            <a:chExt cx="1415092" cy="1656182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4146704B-4526-FB51-F049-46D4E782C30F}"/>
                </a:ext>
              </a:extLst>
            </p:cNvPr>
            <p:cNvSpPr/>
            <p:nvPr/>
          </p:nvSpPr>
          <p:spPr>
            <a:xfrm>
              <a:off x="6705025" y="2170415"/>
              <a:ext cx="1415092" cy="1656182"/>
            </a:xfrm>
            <a:custGeom>
              <a:avLst/>
              <a:gdLst>
                <a:gd name="connsiteX0" fmla="*/ 459156 w 1415092"/>
                <a:gd name="connsiteY0" fmla="*/ 0 h 1656182"/>
                <a:gd name="connsiteX1" fmla="*/ 524502 w 1415092"/>
                <a:gd name="connsiteY1" fmla="*/ 39699 h 1656182"/>
                <a:gd name="connsiteX2" fmla="*/ 1407889 w 1415092"/>
                <a:gd name="connsiteY2" fmla="*/ 1513548 h 1656182"/>
                <a:gd name="connsiteX3" fmla="*/ 1415092 w 1415092"/>
                <a:gd name="connsiteY3" fmla="*/ 1656182 h 1656182"/>
                <a:gd name="connsiteX4" fmla="*/ 496072 w 1415092"/>
                <a:gd name="connsiteY4" fmla="*/ 1656182 h 1656182"/>
                <a:gd name="connsiteX5" fmla="*/ 493614 w 1415092"/>
                <a:gd name="connsiteY5" fmla="*/ 1607511 h 1656182"/>
                <a:gd name="connsiteX6" fmla="*/ 10669 w 1415092"/>
                <a:gd name="connsiteY6" fmla="*/ 801763 h 1656182"/>
                <a:gd name="connsiteX7" fmla="*/ 0 w 1415092"/>
                <a:gd name="connsiteY7" fmla="*/ 795282 h 1656182"/>
                <a:gd name="connsiteX8" fmla="*/ 459156 w 1415092"/>
                <a:gd name="connsiteY8" fmla="*/ 0 h 165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5092" h="1656182">
                  <a:moveTo>
                    <a:pt x="459156" y="0"/>
                  </a:moveTo>
                  <a:lnTo>
                    <a:pt x="524502" y="39699"/>
                  </a:lnTo>
                  <a:cubicBezTo>
                    <a:pt x="1009861" y="367601"/>
                    <a:pt x="1345596" y="900156"/>
                    <a:pt x="1407889" y="1513548"/>
                  </a:cubicBezTo>
                  <a:lnTo>
                    <a:pt x="1415092" y="1656182"/>
                  </a:lnTo>
                  <a:lnTo>
                    <a:pt x="496072" y="1656182"/>
                  </a:lnTo>
                  <a:lnTo>
                    <a:pt x="493614" y="1607511"/>
                  </a:lnTo>
                  <a:cubicBezTo>
                    <a:pt x="459558" y="1272172"/>
                    <a:pt x="276013" y="981026"/>
                    <a:pt x="10669" y="801763"/>
                  </a:cubicBezTo>
                  <a:lnTo>
                    <a:pt x="0" y="795282"/>
                  </a:lnTo>
                  <a:lnTo>
                    <a:pt x="459156" y="0"/>
                  </a:lnTo>
                  <a:close/>
                </a:path>
              </a:pathLst>
            </a:custGeom>
            <a:solidFill>
              <a:srgbClr val="FFC24D"/>
            </a:solidFill>
            <a:ln w="19050">
              <a:solidFill>
                <a:srgbClr val="FFB2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C7E0FB-4490-78E2-EDB2-0BE0006866EB}"/>
                </a:ext>
              </a:extLst>
            </p:cNvPr>
            <p:cNvSpPr txBox="1"/>
            <p:nvPr/>
          </p:nvSpPr>
          <p:spPr>
            <a:xfrm rot="3600000">
              <a:off x="7156033" y="2981797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PLAN</a:t>
              </a:r>
              <a:endParaRPr lang="en-A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48" name="Meet">
            <a:extLst>
              <a:ext uri="{FF2B5EF4-FFF2-40B4-BE49-F238E27FC236}">
                <a16:creationId xmlns:a16="http://schemas.microsoft.com/office/drawing/2014/main" id="{54DA830E-D246-AFC2-683A-55FF18B0FB5B}"/>
              </a:ext>
            </a:extLst>
          </p:cNvPr>
          <p:cNvGrpSpPr/>
          <p:nvPr/>
        </p:nvGrpSpPr>
        <p:grpSpPr>
          <a:xfrm>
            <a:off x="5138855" y="1863870"/>
            <a:ext cx="1914291" cy="1037607"/>
            <a:chOff x="5138855" y="1863870"/>
            <a:chExt cx="1914291" cy="1037607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9C52B5D-B37A-8BDF-D99F-15E7AB5546D1}"/>
                </a:ext>
              </a:extLst>
            </p:cNvPr>
            <p:cNvSpPr/>
            <p:nvPr/>
          </p:nvSpPr>
          <p:spPr>
            <a:xfrm>
              <a:off x="5138855" y="1863870"/>
              <a:ext cx="1914291" cy="1037607"/>
            </a:xfrm>
            <a:custGeom>
              <a:avLst/>
              <a:gdLst>
                <a:gd name="connsiteX0" fmla="*/ 957145 w 1914291"/>
                <a:gd name="connsiteY0" fmla="*/ 0 h 1037607"/>
                <a:gd name="connsiteX1" fmla="*/ 1746294 w 1914291"/>
                <a:gd name="connsiteY1" fmla="*/ 159322 h 1037607"/>
                <a:gd name="connsiteX2" fmla="*/ 1914291 w 1914291"/>
                <a:gd name="connsiteY2" fmla="*/ 240250 h 1037607"/>
                <a:gd name="connsiteX3" fmla="*/ 1453936 w 1914291"/>
                <a:gd name="connsiteY3" fmla="*/ 1037607 h 1037607"/>
                <a:gd name="connsiteX4" fmla="*/ 1388569 w 1914291"/>
                <a:gd name="connsiteY4" fmla="*/ 1006119 h 1037607"/>
                <a:gd name="connsiteX5" fmla="*/ 957144 w 1914291"/>
                <a:gd name="connsiteY5" fmla="*/ 919018 h 1037607"/>
                <a:gd name="connsiteX6" fmla="*/ 525719 w 1914291"/>
                <a:gd name="connsiteY6" fmla="*/ 1006119 h 1037607"/>
                <a:gd name="connsiteX7" fmla="*/ 460355 w 1914291"/>
                <a:gd name="connsiteY7" fmla="*/ 1037606 h 1037607"/>
                <a:gd name="connsiteX8" fmla="*/ 0 w 1914291"/>
                <a:gd name="connsiteY8" fmla="*/ 240250 h 1037607"/>
                <a:gd name="connsiteX9" fmla="*/ 167996 w 1914291"/>
                <a:gd name="connsiteY9" fmla="*/ 159322 h 1037607"/>
                <a:gd name="connsiteX10" fmla="*/ 957145 w 1914291"/>
                <a:gd name="connsiteY10" fmla="*/ 0 h 103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4291" h="1037607">
                  <a:moveTo>
                    <a:pt x="957145" y="0"/>
                  </a:moveTo>
                  <a:cubicBezTo>
                    <a:pt x="1237068" y="0"/>
                    <a:pt x="1503741" y="56731"/>
                    <a:pt x="1746294" y="159322"/>
                  </a:cubicBezTo>
                  <a:lnTo>
                    <a:pt x="1914291" y="240250"/>
                  </a:lnTo>
                  <a:lnTo>
                    <a:pt x="1453936" y="1037607"/>
                  </a:lnTo>
                  <a:lnTo>
                    <a:pt x="1388569" y="1006119"/>
                  </a:lnTo>
                  <a:cubicBezTo>
                    <a:pt x="1255966" y="950033"/>
                    <a:pt x="1110177" y="919018"/>
                    <a:pt x="957144" y="919018"/>
                  </a:cubicBezTo>
                  <a:cubicBezTo>
                    <a:pt x="804111" y="919018"/>
                    <a:pt x="658322" y="950033"/>
                    <a:pt x="525719" y="1006119"/>
                  </a:cubicBezTo>
                  <a:lnTo>
                    <a:pt x="460355" y="1037606"/>
                  </a:lnTo>
                  <a:lnTo>
                    <a:pt x="0" y="240250"/>
                  </a:lnTo>
                  <a:lnTo>
                    <a:pt x="167996" y="159322"/>
                  </a:lnTo>
                  <a:cubicBezTo>
                    <a:pt x="410549" y="56731"/>
                    <a:pt x="677222" y="0"/>
                    <a:pt x="957145" y="0"/>
                  </a:cubicBezTo>
                  <a:close/>
                </a:path>
              </a:pathLst>
            </a:custGeom>
            <a:solidFill>
              <a:srgbClr val="29CCB1"/>
            </a:solidFill>
            <a:ln w="19050">
              <a:solidFill>
                <a:srgbClr val="1F9D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 dirty="0">
                <a:latin typeface="Lato" panose="020F0502020204030203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33ECB0B-62BA-3F96-7B24-D8DBCF0B3A9B}"/>
                </a:ext>
              </a:extLst>
            </p:cNvPr>
            <p:cNvSpPr txBox="1"/>
            <p:nvPr/>
          </p:nvSpPr>
          <p:spPr>
            <a:xfrm>
              <a:off x="5736767" y="2170415"/>
              <a:ext cx="71846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MEET</a:t>
              </a:r>
              <a:endParaRPr lang="en-AU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6CCA471-E266-E629-5CF8-CFDBD43D8F61}"/>
              </a:ext>
            </a:extLst>
          </p:cNvPr>
          <p:cNvSpPr txBox="1"/>
          <p:nvPr/>
        </p:nvSpPr>
        <p:spPr>
          <a:xfrm>
            <a:off x="10647417" y="6400799"/>
            <a:ext cx="1433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solidFill>
                  <a:srgbClr val="898989"/>
                </a:solidFill>
              </a:rPr>
              <a:t>Marcus Ikeda</a:t>
            </a:r>
            <a:endParaRPr lang="en-AU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3366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" dur="10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2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4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6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CB4028D7-298E-1786-14C8-645E1A1F2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>
                <a:solidFill>
                  <a:srgbClr val="00CFCC"/>
                </a:solidFill>
                <a:latin typeface="Lato Black" panose="020F0A02020204030203" pitchFamily="34" charset="0"/>
              </a:rPr>
              <a:t>|</a:t>
            </a:r>
            <a:r>
              <a:rPr lang="en-GB" sz="4400" dirty="0">
                <a:solidFill>
                  <a:srgbClr val="6DA945"/>
                </a:solidFill>
                <a:latin typeface="Lato Black" panose="020F0A02020204030203" pitchFamily="34" charset="0"/>
              </a:rPr>
              <a:t> </a:t>
            </a:r>
            <a:r>
              <a:rPr lang="en-GB" dirty="0">
                <a:latin typeface="Lato Black" panose="020F0A02020204030203" pitchFamily="34" charset="0"/>
              </a:rPr>
              <a:t>Agile </a:t>
            </a:r>
            <a:r>
              <a:rPr lang="en-GB" dirty="0"/>
              <a:t>Process</a:t>
            </a:r>
            <a:endParaRPr lang="en-AU" dirty="0"/>
          </a:p>
        </p:txBody>
      </p:sp>
      <p:grpSp>
        <p:nvGrpSpPr>
          <p:cNvPr id="21" name="Evaluate">
            <a:extLst>
              <a:ext uri="{FF2B5EF4-FFF2-40B4-BE49-F238E27FC236}">
                <a16:creationId xmlns:a16="http://schemas.microsoft.com/office/drawing/2014/main" id="{6ED14F59-6AB5-C1FE-EF0C-803B7AB443BA}"/>
              </a:ext>
            </a:extLst>
          </p:cNvPr>
          <p:cNvGrpSpPr/>
          <p:nvPr/>
        </p:nvGrpSpPr>
        <p:grpSpPr>
          <a:xfrm>
            <a:off x="1025143" y="2170415"/>
            <a:ext cx="1415091" cy="1656182"/>
            <a:chOff x="4071883" y="2170415"/>
            <a:chExt cx="1415091" cy="1656182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0C80EA5-373E-1FDA-DDD5-5E0F9476306D}"/>
                </a:ext>
              </a:extLst>
            </p:cNvPr>
            <p:cNvSpPr/>
            <p:nvPr/>
          </p:nvSpPr>
          <p:spPr>
            <a:xfrm>
              <a:off x="4071883" y="2170415"/>
              <a:ext cx="1415091" cy="1656182"/>
            </a:xfrm>
            <a:custGeom>
              <a:avLst/>
              <a:gdLst>
                <a:gd name="connsiteX0" fmla="*/ 955936 w 1415091"/>
                <a:gd name="connsiteY0" fmla="*/ 0 h 1656182"/>
                <a:gd name="connsiteX1" fmla="*/ 1415091 w 1415091"/>
                <a:gd name="connsiteY1" fmla="*/ 795280 h 1656182"/>
                <a:gd name="connsiteX2" fmla="*/ 1404420 w 1415091"/>
                <a:gd name="connsiteY2" fmla="*/ 801763 h 1656182"/>
                <a:gd name="connsiteX3" fmla="*/ 921475 w 1415091"/>
                <a:gd name="connsiteY3" fmla="*/ 1607511 h 1656182"/>
                <a:gd name="connsiteX4" fmla="*/ 919018 w 1415091"/>
                <a:gd name="connsiteY4" fmla="*/ 1656182 h 1656182"/>
                <a:gd name="connsiteX5" fmla="*/ 0 w 1415091"/>
                <a:gd name="connsiteY5" fmla="*/ 1656182 h 1656182"/>
                <a:gd name="connsiteX6" fmla="*/ 7202 w 1415091"/>
                <a:gd name="connsiteY6" fmla="*/ 1513548 h 1656182"/>
                <a:gd name="connsiteX7" fmla="*/ 890589 w 1415091"/>
                <a:gd name="connsiteY7" fmla="*/ 39699 h 1656182"/>
                <a:gd name="connsiteX8" fmla="*/ 955936 w 1415091"/>
                <a:gd name="connsiteY8" fmla="*/ 0 h 165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5091" h="1656182">
                  <a:moveTo>
                    <a:pt x="955936" y="0"/>
                  </a:moveTo>
                  <a:lnTo>
                    <a:pt x="1415091" y="795280"/>
                  </a:lnTo>
                  <a:lnTo>
                    <a:pt x="1404420" y="801763"/>
                  </a:lnTo>
                  <a:cubicBezTo>
                    <a:pt x="1139076" y="981026"/>
                    <a:pt x="955531" y="1272172"/>
                    <a:pt x="921475" y="1607511"/>
                  </a:cubicBezTo>
                  <a:lnTo>
                    <a:pt x="919018" y="1656182"/>
                  </a:lnTo>
                  <a:lnTo>
                    <a:pt x="0" y="1656182"/>
                  </a:lnTo>
                  <a:lnTo>
                    <a:pt x="7202" y="1513548"/>
                  </a:lnTo>
                  <a:cubicBezTo>
                    <a:pt x="69496" y="900156"/>
                    <a:pt x="405230" y="367601"/>
                    <a:pt x="890589" y="39699"/>
                  </a:cubicBezTo>
                  <a:lnTo>
                    <a:pt x="955936" y="0"/>
                  </a:lnTo>
                  <a:close/>
                </a:path>
              </a:pathLst>
            </a:custGeom>
            <a:solidFill>
              <a:srgbClr val="2EB2CB"/>
            </a:solidFill>
            <a:ln w="19050">
              <a:solidFill>
                <a:srgbClr val="2385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5FBEC19-F986-CBF2-C0BE-82650293CE3F}"/>
                </a:ext>
              </a:extLst>
            </p:cNvPr>
            <p:cNvSpPr txBox="1"/>
            <p:nvPr/>
          </p:nvSpPr>
          <p:spPr>
            <a:xfrm rot="18000000">
              <a:off x="4175356" y="2934659"/>
              <a:ext cx="1125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EVALUATE</a:t>
              </a:r>
              <a:endParaRPr lang="en-A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Test">
            <a:extLst>
              <a:ext uri="{FF2B5EF4-FFF2-40B4-BE49-F238E27FC236}">
                <a16:creationId xmlns:a16="http://schemas.microsoft.com/office/drawing/2014/main" id="{0893E413-6055-36B3-A6F2-9E30CE7B9D1C}"/>
              </a:ext>
            </a:extLst>
          </p:cNvPr>
          <p:cNvGrpSpPr/>
          <p:nvPr/>
        </p:nvGrpSpPr>
        <p:grpSpPr>
          <a:xfrm>
            <a:off x="1025142" y="3955906"/>
            <a:ext cx="1415092" cy="1656182"/>
            <a:chOff x="4071882" y="3955906"/>
            <a:chExt cx="1415092" cy="1656182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A0527D3-F38B-4EAF-E33F-A377F4D74ECE}"/>
                </a:ext>
              </a:extLst>
            </p:cNvPr>
            <p:cNvSpPr/>
            <p:nvPr/>
          </p:nvSpPr>
          <p:spPr>
            <a:xfrm>
              <a:off x="4071882" y="3955906"/>
              <a:ext cx="1415092" cy="1656182"/>
            </a:xfrm>
            <a:custGeom>
              <a:avLst/>
              <a:gdLst>
                <a:gd name="connsiteX0" fmla="*/ 0 w 1415092"/>
                <a:gd name="connsiteY0" fmla="*/ 0 h 1656182"/>
                <a:gd name="connsiteX1" fmla="*/ 919018 w 1415092"/>
                <a:gd name="connsiteY1" fmla="*/ 0 h 1656182"/>
                <a:gd name="connsiteX2" fmla="*/ 921475 w 1415092"/>
                <a:gd name="connsiteY2" fmla="*/ 48668 h 1656182"/>
                <a:gd name="connsiteX3" fmla="*/ 1404420 w 1415092"/>
                <a:gd name="connsiteY3" fmla="*/ 854416 h 1656182"/>
                <a:gd name="connsiteX4" fmla="*/ 1415092 w 1415092"/>
                <a:gd name="connsiteY4" fmla="*/ 860900 h 1656182"/>
                <a:gd name="connsiteX5" fmla="*/ 955936 w 1415092"/>
                <a:gd name="connsiteY5" fmla="*/ 1656182 h 1656182"/>
                <a:gd name="connsiteX6" fmla="*/ 890589 w 1415092"/>
                <a:gd name="connsiteY6" fmla="*/ 1616482 h 1656182"/>
                <a:gd name="connsiteX7" fmla="*/ 7202 w 1415092"/>
                <a:gd name="connsiteY7" fmla="*/ 142633 h 1656182"/>
                <a:gd name="connsiteX8" fmla="*/ 0 w 1415092"/>
                <a:gd name="connsiteY8" fmla="*/ 0 h 165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5092" h="1656182">
                  <a:moveTo>
                    <a:pt x="0" y="0"/>
                  </a:moveTo>
                  <a:lnTo>
                    <a:pt x="919018" y="0"/>
                  </a:lnTo>
                  <a:lnTo>
                    <a:pt x="921475" y="48668"/>
                  </a:lnTo>
                  <a:cubicBezTo>
                    <a:pt x="955531" y="384007"/>
                    <a:pt x="1139076" y="675154"/>
                    <a:pt x="1404420" y="854416"/>
                  </a:cubicBezTo>
                  <a:lnTo>
                    <a:pt x="1415092" y="860900"/>
                  </a:lnTo>
                  <a:lnTo>
                    <a:pt x="955936" y="1656182"/>
                  </a:lnTo>
                  <a:lnTo>
                    <a:pt x="890589" y="1616482"/>
                  </a:lnTo>
                  <a:cubicBezTo>
                    <a:pt x="405230" y="1288580"/>
                    <a:pt x="69496" y="756025"/>
                    <a:pt x="7202" y="14263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4577F"/>
            </a:solidFill>
            <a:ln w="19050">
              <a:solidFill>
                <a:srgbClr val="0334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861A537-25C3-A922-3CBC-8E371EB90376}"/>
                </a:ext>
              </a:extLst>
            </p:cNvPr>
            <p:cNvSpPr txBox="1"/>
            <p:nvPr/>
          </p:nvSpPr>
          <p:spPr>
            <a:xfrm rot="3600000">
              <a:off x="4396618" y="4485997"/>
              <a:ext cx="623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TEST</a:t>
              </a:r>
              <a:endParaRPr lang="en-A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Develop">
            <a:extLst>
              <a:ext uri="{FF2B5EF4-FFF2-40B4-BE49-F238E27FC236}">
                <a16:creationId xmlns:a16="http://schemas.microsoft.com/office/drawing/2014/main" id="{5A69497A-7DB3-D331-F4FA-6EFB019072E4}"/>
              </a:ext>
            </a:extLst>
          </p:cNvPr>
          <p:cNvGrpSpPr/>
          <p:nvPr/>
        </p:nvGrpSpPr>
        <p:grpSpPr>
          <a:xfrm>
            <a:off x="2092116" y="4881025"/>
            <a:ext cx="1914289" cy="1037608"/>
            <a:chOff x="5138856" y="4881025"/>
            <a:chExt cx="1914289" cy="1037608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4215688-2835-2858-89A5-928C0AAEC6A6}"/>
                </a:ext>
              </a:extLst>
            </p:cNvPr>
            <p:cNvSpPr/>
            <p:nvPr/>
          </p:nvSpPr>
          <p:spPr>
            <a:xfrm>
              <a:off x="5138856" y="4881025"/>
              <a:ext cx="1914289" cy="1037608"/>
            </a:xfrm>
            <a:custGeom>
              <a:avLst/>
              <a:gdLst>
                <a:gd name="connsiteX0" fmla="*/ 1453934 w 1914289"/>
                <a:gd name="connsiteY0" fmla="*/ 0 h 1037608"/>
                <a:gd name="connsiteX1" fmla="*/ 1914289 w 1914289"/>
                <a:gd name="connsiteY1" fmla="*/ 797359 h 1037608"/>
                <a:gd name="connsiteX2" fmla="*/ 1746293 w 1914289"/>
                <a:gd name="connsiteY2" fmla="*/ 878286 h 1037608"/>
                <a:gd name="connsiteX3" fmla="*/ 957144 w 1914289"/>
                <a:gd name="connsiteY3" fmla="*/ 1037608 h 1037608"/>
                <a:gd name="connsiteX4" fmla="*/ 167995 w 1914289"/>
                <a:gd name="connsiteY4" fmla="*/ 878286 h 1037608"/>
                <a:gd name="connsiteX5" fmla="*/ 0 w 1914289"/>
                <a:gd name="connsiteY5" fmla="*/ 797359 h 1037608"/>
                <a:gd name="connsiteX6" fmla="*/ 460355 w 1914289"/>
                <a:gd name="connsiteY6" fmla="*/ 1 h 1037608"/>
                <a:gd name="connsiteX7" fmla="*/ 525718 w 1914289"/>
                <a:gd name="connsiteY7" fmla="*/ 31487 h 1037608"/>
                <a:gd name="connsiteX8" fmla="*/ 957143 w 1914289"/>
                <a:gd name="connsiteY8" fmla="*/ 118588 h 1037608"/>
                <a:gd name="connsiteX9" fmla="*/ 1388568 w 1914289"/>
                <a:gd name="connsiteY9" fmla="*/ 31487 h 1037608"/>
                <a:gd name="connsiteX10" fmla="*/ 1453934 w 1914289"/>
                <a:gd name="connsiteY10" fmla="*/ 0 h 1037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4289" h="1037608">
                  <a:moveTo>
                    <a:pt x="1453934" y="0"/>
                  </a:moveTo>
                  <a:lnTo>
                    <a:pt x="1914289" y="797359"/>
                  </a:lnTo>
                  <a:lnTo>
                    <a:pt x="1746293" y="878286"/>
                  </a:lnTo>
                  <a:cubicBezTo>
                    <a:pt x="1503740" y="980878"/>
                    <a:pt x="1237067" y="1037608"/>
                    <a:pt x="957144" y="1037608"/>
                  </a:cubicBezTo>
                  <a:cubicBezTo>
                    <a:pt x="677221" y="1037608"/>
                    <a:pt x="410548" y="980878"/>
                    <a:pt x="167995" y="878286"/>
                  </a:cubicBezTo>
                  <a:lnTo>
                    <a:pt x="0" y="797359"/>
                  </a:lnTo>
                  <a:lnTo>
                    <a:pt x="460355" y="1"/>
                  </a:lnTo>
                  <a:lnTo>
                    <a:pt x="525718" y="31487"/>
                  </a:lnTo>
                  <a:cubicBezTo>
                    <a:pt x="658321" y="87574"/>
                    <a:pt x="804110" y="118588"/>
                    <a:pt x="957143" y="118588"/>
                  </a:cubicBezTo>
                  <a:cubicBezTo>
                    <a:pt x="1110176" y="118588"/>
                    <a:pt x="1255965" y="87574"/>
                    <a:pt x="1388568" y="31487"/>
                  </a:cubicBezTo>
                  <a:lnTo>
                    <a:pt x="1453934" y="0"/>
                  </a:lnTo>
                  <a:close/>
                </a:path>
              </a:pathLst>
            </a:custGeom>
            <a:solidFill>
              <a:srgbClr val="8C2054"/>
            </a:solidFill>
            <a:ln w="19050">
              <a:solidFill>
                <a:srgbClr val="6A18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881246C-4471-A34A-FBB0-DB7A13226D82}"/>
                </a:ext>
              </a:extLst>
            </p:cNvPr>
            <p:cNvSpPr txBox="1"/>
            <p:nvPr/>
          </p:nvSpPr>
          <p:spPr>
            <a:xfrm>
              <a:off x="5572587" y="5278092"/>
              <a:ext cx="10468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DEVELOP</a:t>
              </a:r>
              <a:endParaRPr lang="en-A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Design">
            <a:extLst>
              <a:ext uri="{FF2B5EF4-FFF2-40B4-BE49-F238E27FC236}">
                <a16:creationId xmlns:a16="http://schemas.microsoft.com/office/drawing/2014/main" id="{B6E7193F-C8C6-88B3-491F-DA11E271785B}"/>
              </a:ext>
            </a:extLst>
          </p:cNvPr>
          <p:cNvGrpSpPr/>
          <p:nvPr/>
        </p:nvGrpSpPr>
        <p:grpSpPr>
          <a:xfrm>
            <a:off x="3658284" y="3955907"/>
            <a:ext cx="1415092" cy="1656181"/>
            <a:chOff x="6705024" y="3955907"/>
            <a:chExt cx="1415092" cy="1656181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BB0BB73-74E8-DC71-8A63-2150E1BF352F}"/>
                </a:ext>
              </a:extLst>
            </p:cNvPr>
            <p:cNvSpPr/>
            <p:nvPr/>
          </p:nvSpPr>
          <p:spPr>
            <a:xfrm>
              <a:off x="6705024" y="3955907"/>
              <a:ext cx="1415092" cy="1656181"/>
            </a:xfrm>
            <a:custGeom>
              <a:avLst/>
              <a:gdLst>
                <a:gd name="connsiteX0" fmla="*/ 496073 w 1415092"/>
                <a:gd name="connsiteY0" fmla="*/ 0 h 1656181"/>
                <a:gd name="connsiteX1" fmla="*/ 1415092 w 1415092"/>
                <a:gd name="connsiteY1" fmla="*/ 0 h 1656181"/>
                <a:gd name="connsiteX2" fmla="*/ 1407890 w 1415092"/>
                <a:gd name="connsiteY2" fmla="*/ 142633 h 1656181"/>
                <a:gd name="connsiteX3" fmla="*/ 524503 w 1415092"/>
                <a:gd name="connsiteY3" fmla="*/ 1616482 h 1656181"/>
                <a:gd name="connsiteX4" fmla="*/ 459157 w 1415092"/>
                <a:gd name="connsiteY4" fmla="*/ 1656181 h 1656181"/>
                <a:gd name="connsiteX5" fmla="*/ 0 w 1415092"/>
                <a:gd name="connsiteY5" fmla="*/ 860898 h 1656181"/>
                <a:gd name="connsiteX6" fmla="*/ 10670 w 1415092"/>
                <a:gd name="connsiteY6" fmla="*/ 854416 h 1656181"/>
                <a:gd name="connsiteX7" fmla="*/ 493615 w 1415092"/>
                <a:gd name="connsiteY7" fmla="*/ 48668 h 1656181"/>
                <a:gd name="connsiteX8" fmla="*/ 496073 w 1415092"/>
                <a:gd name="connsiteY8" fmla="*/ 0 h 1656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5092" h="1656181">
                  <a:moveTo>
                    <a:pt x="496073" y="0"/>
                  </a:moveTo>
                  <a:lnTo>
                    <a:pt x="1415092" y="0"/>
                  </a:lnTo>
                  <a:lnTo>
                    <a:pt x="1407890" y="142633"/>
                  </a:lnTo>
                  <a:cubicBezTo>
                    <a:pt x="1345597" y="756025"/>
                    <a:pt x="1009862" y="1288580"/>
                    <a:pt x="524503" y="1616482"/>
                  </a:cubicBezTo>
                  <a:lnTo>
                    <a:pt x="459157" y="1656181"/>
                  </a:lnTo>
                  <a:lnTo>
                    <a:pt x="0" y="860898"/>
                  </a:lnTo>
                  <a:lnTo>
                    <a:pt x="10670" y="854416"/>
                  </a:lnTo>
                  <a:cubicBezTo>
                    <a:pt x="276014" y="675154"/>
                    <a:pt x="459559" y="384007"/>
                    <a:pt x="493615" y="48668"/>
                  </a:cubicBezTo>
                  <a:lnTo>
                    <a:pt x="496073" y="0"/>
                  </a:lnTo>
                  <a:close/>
                </a:path>
              </a:pathLst>
            </a:custGeom>
            <a:solidFill>
              <a:srgbClr val="E35446"/>
            </a:solidFill>
            <a:ln w="19050">
              <a:solidFill>
                <a:srgbClr val="CF30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730B2C5-783C-1151-E36B-3191DACC92B3}"/>
                </a:ext>
              </a:extLst>
            </p:cNvPr>
            <p:cNvSpPr txBox="1"/>
            <p:nvPr/>
          </p:nvSpPr>
          <p:spPr>
            <a:xfrm rot="18000000">
              <a:off x="6996614" y="4463977"/>
              <a:ext cx="8957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DESIGN</a:t>
              </a:r>
              <a:endParaRPr lang="en-A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Plan">
            <a:extLst>
              <a:ext uri="{FF2B5EF4-FFF2-40B4-BE49-F238E27FC236}">
                <a16:creationId xmlns:a16="http://schemas.microsoft.com/office/drawing/2014/main" id="{A78FF20E-FBB2-41E2-AD20-473F03B875E5}"/>
              </a:ext>
            </a:extLst>
          </p:cNvPr>
          <p:cNvGrpSpPr/>
          <p:nvPr/>
        </p:nvGrpSpPr>
        <p:grpSpPr>
          <a:xfrm>
            <a:off x="3658285" y="2170415"/>
            <a:ext cx="1415092" cy="1656182"/>
            <a:chOff x="6705025" y="2170415"/>
            <a:chExt cx="1415092" cy="1656182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211C308-5F1E-E54F-9663-BF0CF7056754}"/>
                </a:ext>
              </a:extLst>
            </p:cNvPr>
            <p:cNvSpPr/>
            <p:nvPr/>
          </p:nvSpPr>
          <p:spPr>
            <a:xfrm>
              <a:off x="6705025" y="2170415"/>
              <a:ext cx="1415092" cy="1656182"/>
            </a:xfrm>
            <a:custGeom>
              <a:avLst/>
              <a:gdLst>
                <a:gd name="connsiteX0" fmla="*/ 459156 w 1415092"/>
                <a:gd name="connsiteY0" fmla="*/ 0 h 1656182"/>
                <a:gd name="connsiteX1" fmla="*/ 524502 w 1415092"/>
                <a:gd name="connsiteY1" fmla="*/ 39699 h 1656182"/>
                <a:gd name="connsiteX2" fmla="*/ 1407889 w 1415092"/>
                <a:gd name="connsiteY2" fmla="*/ 1513548 h 1656182"/>
                <a:gd name="connsiteX3" fmla="*/ 1415092 w 1415092"/>
                <a:gd name="connsiteY3" fmla="*/ 1656182 h 1656182"/>
                <a:gd name="connsiteX4" fmla="*/ 496072 w 1415092"/>
                <a:gd name="connsiteY4" fmla="*/ 1656182 h 1656182"/>
                <a:gd name="connsiteX5" fmla="*/ 493614 w 1415092"/>
                <a:gd name="connsiteY5" fmla="*/ 1607511 h 1656182"/>
                <a:gd name="connsiteX6" fmla="*/ 10669 w 1415092"/>
                <a:gd name="connsiteY6" fmla="*/ 801763 h 1656182"/>
                <a:gd name="connsiteX7" fmla="*/ 0 w 1415092"/>
                <a:gd name="connsiteY7" fmla="*/ 795282 h 1656182"/>
                <a:gd name="connsiteX8" fmla="*/ 459156 w 1415092"/>
                <a:gd name="connsiteY8" fmla="*/ 0 h 165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5092" h="1656182">
                  <a:moveTo>
                    <a:pt x="459156" y="0"/>
                  </a:moveTo>
                  <a:lnTo>
                    <a:pt x="524502" y="39699"/>
                  </a:lnTo>
                  <a:cubicBezTo>
                    <a:pt x="1009861" y="367601"/>
                    <a:pt x="1345596" y="900156"/>
                    <a:pt x="1407889" y="1513548"/>
                  </a:cubicBezTo>
                  <a:lnTo>
                    <a:pt x="1415092" y="1656182"/>
                  </a:lnTo>
                  <a:lnTo>
                    <a:pt x="496072" y="1656182"/>
                  </a:lnTo>
                  <a:lnTo>
                    <a:pt x="493614" y="1607511"/>
                  </a:lnTo>
                  <a:cubicBezTo>
                    <a:pt x="459558" y="1272172"/>
                    <a:pt x="276013" y="981026"/>
                    <a:pt x="10669" y="801763"/>
                  </a:cubicBezTo>
                  <a:lnTo>
                    <a:pt x="0" y="795282"/>
                  </a:lnTo>
                  <a:lnTo>
                    <a:pt x="459156" y="0"/>
                  </a:lnTo>
                  <a:close/>
                </a:path>
              </a:pathLst>
            </a:custGeom>
            <a:solidFill>
              <a:srgbClr val="FFC24D"/>
            </a:solidFill>
            <a:ln w="19050">
              <a:solidFill>
                <a:srgbClr val="FFB2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3998241-6B62-39F6-AB17-E6E8B5DD52C6}"/>
                </a:ext>
              </a:extLst>
            </p:cNvPr>
            <p:cNvSpPr txBox="1"/>
            <p:nvPr/>
          </p:nvSpPr>
          <p:spPr>
            <a:xfrm rot="3600000">
              <a:off x="7156033" y="2981797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PLAN</a:t>
              </a:r>
              <a:endParaRPr lang="en-A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Meet">
            <a:extLst>
              <a:ext uri="{FF2B5EF4-FFF2-40B4-BE49-F238E27FC236}">
                <a16:creationId xmlns:a16="http://schemas.microsoft.com/office/drawing/2014/main" id="{FF364907-AFFF-417E-336D-5A71FD080128}"/>
              </a:ext>
            </a:extLst>
          </p:cNvPr>
          <p:cNvGrpSpPr/>
          <p:nvPr/>
        </p:nvGrpSpPr>
        <p:grpSpPr>
          <a:xfrm>
            <a:off x="2092115" y="1863870"/>
            <a:ext cx="1914291" cy="1037607"/>
            <a:chOff x="5138855" y="1863870"/>
            <a:chExt cx="1914291" cy="1037607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AFEC4A9-A469-A0B4-36ED-2BFFFEFD62EE}"/>
                </a:ext>
              </a:extLst>
            </p:cNvPr>
            <p:cNvSpPr/>
            <p:nvPr/>
          </p:nvSpPr>
          <p:spPr>
            <a:xfrm>
              <a:off x="5138855" y="1863870"/>
              <a:ext cx="1914291" cy="1037607"/>
            </a:xfrm>
            <a:custGeom>
              <a:avLst/>
              <a:gdLst>
                <a:gd name="connsiteX0" fmla="*/ 957145 w 1914291"/>
                <a:gd name="connsiteY0" fmla="*/ 0 h 1037607"/>
                <a:gd name="connsiteX1" fmla="*/ 1746294 w 1914291"/>
                <a:gd name="connsiteY1" fmla="*/ 159322 h 1037607"/>
                <a:gd name="connsiteX2" fmla="*/ 1914291 w 1914291"/>
                <a:gd name="connsiteY2" fmla="*/ 240250 h 1037607"/>
                <a:gd name="connsiteX3" fmla="*/ 1453936 w 1914291"/>
                <a:gd name="connsiteY3" fmla="*/ 1037607 h 1037607"/>
                <a:gd name="connsiteX4" fmla="*/ 1388569 w 1914291"/>
                <a:gd name="connsiteY4" fmla="*/ 1006119 h 1037607"/>
                <a:gd name="connsiteX5" fmla="*/ 957144 w 1914291"/>
                <a:gd name="connsiteY5" fmla="*/ 919018 h 1037607"/>
                <a:gd name="connsiteX6" fmla="*/ 525719 w 1914291"/>
                <a:gd name="connsiteY6" fmla="*/ 1006119 h 1037607"/>
                <a:gd name="connsiteX7" fmla="*/ 460355 w 1914291"/>
                <a:gd name="connsiteY7" fmla="*/ 1037606 h 1037607"/>
                <a:gd name="connsiteX8" fmla="*/ 0 w 1914291"/>
                <a:gd name="connsiteY8" fmla="*/ 240250 h 1037607"/>
                <a:gd name="connsiteX9" fmla="*/ 167996 w 1914291"/>
                <a:gd name="connsiteY9" fmla="*/ 159322 h 1037607"/>
                <a:gd name="connsiteX10" fmla="*/ 957145 w 1914291"/>
                <a:gd name="connsiteY10" fmla="*/ 0 h 103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4291" h="1037607">
                  <a:moveTo>
                    <a:pt x="957145" y="0"/>
                  </a:moveTo>
                  <a:cubicBezTo>
                    <a:pt x="1237068" y="0"/>
                    <a:pt x="1503741" y="56731"/>
                    <a:pt x="1746294" y="159322"/>
                  </a:cubicBezTo>
                  <a:lnTo>
                    <a:pt x="1914291" y="240250"/>
                  </a:lnTo>
                  <a:lnTo>
                    <a:pt x="1453936" y="1037607"/>
                  </a:lnTo>
                  <a:lnTo>
                    <a:pt x="1388569" y="1006119"/>
                  </a:lnTo>
                  <a:cubicBezTo>
                    <a:pt x="1255966" y="950033"/>
                    <a:pt x="1110177" y="919018"/>
                    <a:pt x="957144" y="919018"/>
                  </a:cubicBezTo>
                  <a:cubicBezTo>
                    <a:pt x="804111" y="919018"/>
                    <a:pt x="658322" y="950033"/>
                    <a:pt x="525719" y="1006119"/>
                  </a:cubicBezTo>
                  <a:lnTo>
                    <a:pt x="460355" y="1037606"/>
                  </a:lnTo>
                  <a:lnTo>
                    <a:pt x="0" y="240250"/>
                  </a:lnTo>
                  <a:lnTo>
                    <a:pt x="167996" y="159322"/>
                  </a:lnTo>
                  <a:cubicBezTo>
                    <a:pt x="410549" y="56731"/>
                    <a:pt x="677222" y="0"/>
                    <a:pt x="957145" y="0"/>
                  </a:cubicBezTo>
                  <a:close/>
                </a:path>
              </a:pathLst>
            </a:custGeom>
            <a:solidFill>
              <a:srgbClr val="29CCB1"/>
            </a:solidFill>
            <a:ln w="19050">
              <a:solidFill>
                <a:srgbClr val="1F9D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 dirty="0">
                <a:latin typeface="Lato" panose="020F0502020204030203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34A308C-8259-A92B-2D2E-57D2498F13D8}"/>
                </a:ext>
              </a:extLst>
            </p:cNvPr>
            <p:cNvSpPr txBox="1"/>
            <p:nvPr/>
          </p:nvSpPr>
          <p:spPr>
            <a:xfrm>
              <a:off x="5736767" y="2170415"/>
              <a:ext cx="71846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MEET</a:t>
              </a:r>
              <a:endParaRPr lang="en-AU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10FF45C-1893-8964-7CC8-FDD7DFF9C1A7}"/>
              </a:ext>
            </a:extLst>
          </p:cNvPr>
          <p:cNvSpPr txBox="1"/>
          <p:nvPr/>
        </p:nvSpPr>
        <p:spPr>
          <a:xfrm>
            <a:off x="5798539" y="1690688"/>
            <a:ext cx="5419497" cy="1224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Lato" panose="020F0502020204030203" pitchFamily="34" charset="0"/>
              </a:rPr>
              <a:t>Weekly team meetings every Wednesday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Lato" panose="020F0502020204030203" pitchFamily="34" charset="0"/>
              </a:rPr>
              <a:t>Weekly client meetings every Wednesday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E5155C-7FCD-4AC9-B3B7-07A93852F056}"/>
              </a:ext>
            </a:extLst>
          </p:cNvPr>
          <p:cNvSpPr txBox="1"/>
          <p:nvPr/>
        </p:nvSpPr>
        <p:spPr>
          <a:xfrm>
            <a:off x="10404208" y="6400799"/>
            <a:ext cx="1676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solidFill>
                  <a:srgbClr val="898989"/>
                </a:solidFill>
              </a:rPr>
              <a:t>Rojwal Shrestha</a:t>
            </a:r>
            <a:endParaRPr lang="en-AU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52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3.7037E-6 L -2.08333E-7 -0.02245 " pathEditMode="fixed" rAng="0" ptsTypes="AA">
                                      <p:cBhvr>
                                        <p:cTn id="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CB4028D7-298E-1786-14C8-645E1A1F2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>
                <a:solidFill>
                  <a:srgbClr val="00CFCC"/>
                </a:solidFill>
                <a:latin typeface="Lato Black" panose="020F0A02020204030203" pitchFamily="34" charset="0"/>
              </a:rPr>
              <a:t>|</a:t>
            </a:r>
            <a:r>
              <a:rPr lang="en-GB" sz="4400" dirty="0">
                <a:solidFill>
                  <a:srgbClr val="6DA945"/>
                </a:solidFill>
                <a:latin typeface="Lato Black" panose="020F0A02020204030203" pitchFamily="34" charset="0"/>
              </a:rPr>
              <a:t> </a:t>
            </a:r>
            <a:r>
              <a:rPr lang="en-GB" dirty="0">
                <a:latin typeface="Lato Black" panose="020F0A02020204030203" pitchFamily="34" charset="0"/>
              </a:rPr>
              <a:t>Agile Process</a:t>
            </a:r>
            <a:endParaRPr lang="en-AU" dirty="0"/>
          </a:p>
        </p:txBody>
      </p:sp>
      <p:grpSp>
        <p:nvGrpSpPr>
          <p:cNvPr id="21" name="Evaluate">
            <a:extLst>
              <a:ext uri="{FF2B5EF4-FFF2-40B4-BE49-F238E27FC236}">
                <a16:creationId xmlns:a16="http://schemas.microsoft.com/office/drawing/2014/main" id="{6ED14F59-6AB5-C1FE-EF0C-803B7AB443BA}"/>
              </a:ext>
            </a:extLst>
          </p:cNvPr>
          <p:cNvGrpSpPr/>
          <p:nvPr/>
        </p:nvGrpSpPr>
        <p:grpSpPr>
          <a:xfrm>
            <a:off x="1025143" y="2170415"/>
            <a:ext cx="1415091" cy="1656182"/>
            <a:chOff x="4071883" y="2170415"/>
            <a:chExt cx="1415091" cy="1656182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0C80EA5-373E-1FDA-DDD5-5E0F9476306D}"/>
                </a:ext>
              </a:extLst>
            </p:cNvPr>
            <p:cNvSpPr/>
            <p:nvPr/>
          </p:nvSpPr>
          <p:spPr>
            <a:xfrm>
              <a:off x="4071883" y="2170415"/>
              <a:ext cx="1415091" cy="1656182"/>
            </a:xfrm>
            <a:custGeom>
              <a:avLst/>
              <a:gdLst>
                <a:gd name="connsiteX0" fmla="*/ 955936 w 1415091"/>
                <a:gd name="connsiteY0" fmla="*/ 0 h 1656182"/>
                <a:gd name="connsiteX1" fmla="*/ 1415091 w 1415091"/>
                <a:gd name="connsiteY1" fmla="*/ 795280 h 1656182"/>
                <a:gd name="connsiteX2" fmla="*/ 1404420 w 1415091"/>
                <a:gd name="connsiteY2" fmla="*/ 801763 h 1656182"/>
                <a:gd name="connsiteX3" fmla="*/ 921475 w 1415091"/>
                <a:gd name="connsiteY3" fmla="*/ 1607511 h 1656182"/>
                <a:gd name="connsiteX4" fmla="*/ 919018 w 1415091"/>
                <a:gd name="connsiteY4" fmla="*/ 1656182 h 1656182"/>
                <a:gd name="connsiteX5" fmla="*/ 0 w 1415091"/>
                <a:gd name="connsiteY5" fmla="*/ 1656182 h 1656182"/>
                <a:gd name="connsiteX6" fmla="*/ 7202 w 1415091"/>
                <a:gd name="connsiteY6" fmla="*/ 1513548 h 1656182"/>
                <a:gd name="connsiteX7" fmla="*/ 890589 w 1415091"/>
                <a:gd name="connsiteY7" fmla="*/ 39699 h 1656182"/>
                <a:gd name="connsiteX8" fmla="*/ 955936 w 1415091"/>
                <a:gd name="connsiteY8" fmla="*/ 0 h 165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5091" h="1656182">
                  <a:moveTo>
                    <a:pt x="955936" y="0"/>
                  </a:moveTo>
                  <a:lnTo>
                    <a:pt x="1415091" y="795280"/>
                  </a:lnTo>
                  <a:lnTo>
                    <a:pt x="1404420" y="801763"/>
                  </a:lnTo>
                  <a:cubicBezTo>
                    <a:pt x="1139076" y="981026"/>
                    <a:pt x="955531" y="1272172"/>
                    <a:pt x="921475" y="1607511"/>
                  </a:cubicBezTo>
                  <a:lnTo>
                    <a:pt x="919018" y="1656182"/>
                  </a:lnTo>
                  <a:lnTo>
                    <a:pt x="0" y="1656182"/>
                  </a:lnTo>
                  <a:lnTo>
                    <a:pt x="7202" y="1513548"/>
                  </a:lnTo>
                  <a:cubicBezTo>
                    <a:pt x="69496" y="900156"/>
                    <a:pt x="405230" y="367601"/>
                    <a:pt x="890589" y="39699"/>
                  </a:cubicBezTo>
                  <a:lnTo>
                    <a:pt x="955936" y="0"/>
                  </a:lnTo>
                  <a:close/>
                </a:path>
              </a:pathLst>
            </a:custGeom>
            <a:solidFill>
              <a:srgbClr val="2EB2CB"/>
            </a:solidFill>
            <a:ln w="19050">
              <a:solidFill>
                <a:srgbClr val="2385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5FBEC19-F986-CBF2-C0BE-82650293CE3F}"/>
                </a:ext>
              </a:extLst>
            </p:cNvPr>
            <p:cNvSpPr txBox="1"/>
            <p:nvPr/>
          </p:nvSpPr>
          <p:spPr>
            <a:xfrm rot="18000000">
              <a:off x="4175356" y="2934659"/>
              <a:ext cx="1125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EVALUATE</a:t>
              </a:r>
              <a:endParaRPr lang="en-A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Test">
            <a:extLst>
              <a:ext uri="{FF2B5EF4-FFF2-40B4-BE49-F238E27FC236}">
                <a16:creationId xmlns:a16="http://schemas.microsoft.com/office/drawing/2014/main" id="{0893E413-6055-36B3-A6F2-9E30CE7B9D1C}"/>
              </a:ext>
            </a:extLst>
          </p:cNvPr>
          <p:cNvGrpSpPr/>
          <p:nvPr/>
        </p:nvGrpSpPr>
        <p:grpSpPr>
          <a:xfrm>
            <a:off x="1025142" y="3955906"/>
            <a:ext cx="1415092" cy="1656182"/>
            <a:chOff x="4071882" y="3955906"/>
            <a:chExt cx="1415092" cy="1656182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A0527D3-F38B-4EAF-E33F-A377F4D74ECE}"/>
                </a:ext>
              </a:extLst>
            </p:cNvPr>
            <p:cNvSpPr/>
            <p:nvPr/>
          </p:nvSpPr>
          <p:spPr>
            <a:xfrm>
              <a:off x="4071882" y="3955906"/>
              <a:ext cx="1415092" cy="1656182"/>
            </a:xfrm>
            <a:custGeom>
              <a:avLst/>
              <a:gdLst>
                <a:gd name="connsiteX0" fmla="*/ 0 w 1415092"/>
                <a:gd name="connsiteY0" fmla="*/ 0 h 1656182"/>
                <a:gd name="connsiteX1" fmla="*/ 919018 w 1415092"/>
                <a:gd name="connsiteY1" fmla="*/ 0 h 1656182"/>
                <a:gd name="connsiteX2" fmla="*/ 921475 w 1415092"/>
                <a:gd name="connsiteY2" fmla="*/ 48668 h 1656182"/>
                <a:gd name="connsiteX3" fmla="*/ 1404420 w 1415092"/>
                <a:gd name="connsiteY3" fmla="*/ 854416 h 1656182"/>
                <a:gd name="connsiteX4" fmla="*/ 1415092 w 1415092"/>
                <a:gd name="connsiteY4" fmla="*/ 860900 h 1656182"/>
                <a:gd name="connsiteX5" fmla="*/ 955936 w 1415092"/>
                <a:gd name="connsiteY5" fmla="*/ 1656182 h 1656182"/>
                <a:gd name="connsiteX6" fmla="*/ 890589 w 1415092"/>
                <a:gd name="connsiteY6" fmla="*/ 1616482 h 1656182"/>
                <a:gd name="connsiteX7" fmla="*/ 7202 w 1415092"/>
                <a:gd name="connsiteY7" fmla="*/ 142633 h 1656182"/>
                <a:gd name="connsiteX8" fmla="*/ 0 w 1415092"/>
                <a:gd name="connsiteY8" fmla="*/ 0 h 165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5092" h="1656182">
                  <a:moveTo>
                    <a:pt x="0" y="0"/>
                  </a:moveTo>
                  <a:lnTo>
                    <a:pt x="919018" y="0"/>
                  </a:lnTo>
                  <a:lnTo>
                    <a:pt x="921475" y="48668"/>
                  </a:lnTo>
                  <a:cubicBezTo>
                    <a:pt x="955531" y="384007"/>
                    <a:pt x="1139076" y="675154"/>
                    <a:pt x="1404420" y="854416"/>
                  </a:cubicBezTo>
                  <a:lnTo>
                    <a:pt x="1415092" y="860900"/>
                  </a:lnTo>
                  <a:lnTo>
                    <a:pt x="955936" y="1656182"/>
                  </a:lnTo>
                  <a:lnTo>
                    <a:pt x="890589" y="1616482"/>
                  </a:lnTo>
                  <a:cubicBezTo>
                    <a:pt x="405230" y="1288580"/>
                    <a:pt x="69496" y="756025"/>
                    <a:pt x="7202" y="14263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4577F"/>
            </a:solidFill>
            <a:ln w="19050">
              <a:solidFill>
                <a:srgbClr val="0334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861A537-25C3-A922-3CBC-8E371EB90376}"/>
                </a:ext>
              </a:extLst>
            </p:cNvPr>
            <p:cNvSpPr txBox="1"/>
            <p:nvPr/>
          </p:nvSpPr>
          <p:spPr>
            <a:xfrm rot="3600000">
              <a:off x="4396618" y="4485997"/>
              <a:ext cx="623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TEST</a:t>
              </a:r>
              <a:endParaRPr lang="en-A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Develop">
            <a:extLst>
              <a:ext uri="{FF2B5EF4-FFF2-40B4-BE49-F238E27FC236}">
                <a16:creationId xmlns:a16="http://schemas.microsoft.com/office/drawing/2014/main" id="{5A69497A-7DB3-D331-F4FA-6EFB019072E4}"/>
              </a:ext>
            </a:extLst>
          </p:cNvPr>
          <p:cNvGrpSpPr/>
          <p:nvPr/>
        </p:nvGrpSpPr>
        <p:grpSpPr>
          <a:xfrm>
            <a:off x="2092116" y="4881025"/>
            <a:ext cx="1914289" cy="1037608"/>
            <a:chOff x="5138856" y="4881025"/>
            <a:chExt cx="1914289" cy="1037608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4215688-2835-2858-89A5-928C0AAEC6A6}"/>
                </a:ext>
              </a:extLst>
            </p:cNvPr>
            <p:cNvSpPr/>
            <p:nvPr/>
          </p:nvSpPr>
          <p:spPr>
            <a:xfrm>
              <a:off x="5138856" y="4881025"/>
              <a:ext cx="1914289" cy="1037608"/>
            </a:xfrm>
            <a:custGeom>
              <a:avLst/>
              <a:gdLst>
                <a:gd name="connsiteX0" fmla="*/ 1453934 w 1914289"/>
                <a:gd name="connsiteY0" fmla="*/ 0 h 1037608"/>
                <a:gd name="connsiteX1" fmla="*/ 1914289 w 1914289"/>
                <a:gd name="connsiteY1" fmla="*/ 797359 h 1037608"/>
                <a:gd name="connsiteX2" fmla="*/ 1746293 w 1914289"/>
                <a:gd name="connsiteY2" fmla="*/ 878286 h 1037608"/>
                <a:gd name="connsiteX3" fmla="*/ 957144 w 1914289"/>
                <a:gd name="connsiteY3" fmla="*/ 1037608 h 1037608"/>
                <a:gd name="connsiteX4" fmla="*/ 167995 w 1914289"/>
                <a:gd name="connsiteY4" fmla="*/ 878286 h 1037608"/>
                <a:gd name="connsiteX5" fmla="*/ 0 w 1914289"/>
                <a:gd name="connsiteY5" fmla="*/ 797359 h 1037608"/>
                <a:gd name="connsiteX6" fmla="*/ 460355 w 1914289"/>
                <a:gd name="connsiteY6" fmla="*/ 1 h 1037608"/>
                <a:gd name="connsiteX7" fmla="*/ 525718 w 1914289"/>
                <a:gd name="connsiteY7" fmla="*/ 31487 h 1037608"/>
                <a:gd name="connsiteX8" fmla="*/ 957143 w 1914289"/>
                <a:gd name="connsiteY8" fmla="*/ 118588 h 1037608"/>
                <a:gd name="connsiteX9" fmla="*/ 1388568 w 1914289"/>
                <a:gd name="connsiteY9" fmla="*/ 31487 h 1037608"/>
                <a:gd name="connsiteX10" fmla="*/ 1453934 w 1914289"/>
                <a:gd name="connsiteY10" fmla="*/ 0 h 1037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4289" h="1037608">
                  <a:moveTo>
                    <a:pt x="1453934" y="0"/>
                  </a:moveTo>
                  <a:lnTo>
                    <a:pt x="1914289" y="797359"/>
                  </a:lnTo>
                  <a:lnTo>
                    <a:pt x="1746293" y="878286"/>
                  </a:lnTo>
                  <a:cubicBezTo>
                    <a:pt x="1503740" y="980878"/>
                    <a:pt x="1237067" y="1037608"/>
                    <a:pt x="957144" y="1037608"/>
                  </a:cubicBezTo>
                  <a:cubicBezTo>
                    <a:pt x="677221" y="1037608"/>
                    <a:pt x="410548" y="980878"/>
                    <a:pt x="167995" y="878286"/>
                  </a:cubicBezTo>
                  <a:lnTo>
                    <a:pt x="0" y="797359"/>
                  </a:lnTo>
                  <a:lnTo>
                    <a:pt x="460355" y="1"/>
                  </a:lnTo>
                  <a:lnTo>
                    <a:pt x="525718" y="31487"/>
                  </a:lnTo>
                  <a:cubicBezTo>
                    <a:pt x="658321" y="87574"/>
                    <a:pt x="804110" y="118588"/>
                    <a:pt x="957143" y="118588"/>
                  </a:cubicBezTo>
                  <a:cubicBezTo>
                    <a:pt x="1110176" y="118588"/>
                    <a:pt x="1255965" y="87574"/>
                    <a:pt x="1388568" y="31487"/>
                  </a:cubicBezTo>
                  <a:lnTo>
                    <a:pt x="1453934" y="0"/>
                  </a:lnTo>
                  <a:close/>
                </a:path>
              </a:pathLst>
            </a:custGeom>
            <a:solidFill>
              <a:srgbClr val="8C2054"/>
            </a:solidFill>
            <a:ln w="19050">
              <a:solidFill>
                <a:srgbClr val="6A18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881246C-4471-A34A-FBB0-DB7A13226D82}"/>
                </a:ext>
              </a:extLst>
            </p:cNvPr>
            <p:cNvSpPr txBox="1"/>
            <p:nvPr/>
          </p:nvSpPr>
          <p:spPr>
            <a:xfrm>
              <a:off x="5572587" y="5278092"/>
              <a:ext cx="10468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DEVELOP</a:t>
              </a:r>
              <a:endParaRPr lang="en-A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Design">
            <a:extLst>
              <a:ext uri="{FF2B5EF4-FFF2-40B4-BE49-F238E27FC236}">
                <a16:creationId xmlns:a16="http://schemas.microsoft.com/office/drawing/2014/main" id="{B6E7193F-C8C6-88B3-491F-DA11E271785B}"/>
              </a:ext>
            </a:extLst>
          </p:cNvPr>
          <p:cNvGrpSpPr/>
          <p:nvPr/>
        </p:nvGrpSpPr>
        <p:grpSpPr>
          <a:xfrm>
            <a:off x="3658284" y="3955907"/>
            <a:ext cx="1415092" cy="1656181"/>
            <a:chOff x="6705024" y="3955907"/>
            <a:chExt cx="1415092" cy="1656181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BB0BB73-74E8-DC71-8A63-2150E1BF352F}"/>
                </a:ext>
              </a:extLst>
            </p:cNvPr>
            <p:cNvSpPr/>
            <p:nvPr/>
          </p:nvSpPr>
          <p:spPr>
            <a:xfrm>
              <a:off x="6705024" y="3955907"/>
              <a:ext cx="1415092" cy="1656181"/>
            </a:xfrm>
            <a:custGeom>
              <a:avLst/>
              <a:gdLst>
                <a:gd name="connsiteX0" fmla="*/ 496073 w 1415092"/>
                <a:gd name="connsiteY0" fmla="*/ 0 h 1656181"/>
                <a:gd name="connsiteX1" fmla="*/ 1415092 w 1415092"/>
                <a:gd name="connsiteY1" fmla="*/ 0 h 1656181"/>
                <a:gd name="connsiteX2" fmla="*/ 1407890 w 1415092"/>
                <a:gd name="connsiteY2" fmla="*/ 142633 h 1656181"/>
                <a:gd name="connsiteX3" fmla="*/ 524503 w 1415092"/>
                <a:gd name="connsiteY3" fmla="*/ 1616482 h 1656181"/>
                <a:gd name="connsiteX4" fmla="*/ 459157 w 1415092"/>
                <a:gd name="connsiteY4" fmla="*/ 1656181 h 1656181"/>
                <a:gd name="connsiteX5" fmla="*/ 0 w 1415092"/>
                <a:gd name="connsiteY5" fmla="*/ 860898 h 1656181"/>
                <a:gd name="connsiteX6" fmla="*/ 10670 w 1415092"/>
                <a:gd name="connsiteY6" fmla="*/ 854416 h 1656181"/>
                <a:gd name="connsiteX7" fmla="*/ 493615 w 1415092"/>
                <a:gd name="connsiteY7" fmla="*/ 48668 h 1656181"/>
                <a:gd name="connsiteX8" fmla="*/ 496073 w 1415092"/>
                <a:gd name="connsiteY8" fmla="*/ 0 h 1656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5092" h="1656181">
                  <a:moveTo>
                    <a:pt x="496073" y="0"/>
                  </a:moveTo>
                  <a:lnTo>
                    <a:pt x="1415092" y="0"/>
                  </a:lnTo>
                  <a:lnTo>
                    <a:pt x="1407890" y="142633"/>
                  </a:lnTo>
                  <a:cubicBezTo>
                    <a:pt x="1345597" y="756025"/>
                    <a:pt x="1009862" y="1288580"/>
                    <a:pt x="524503" y="1616482"/>
                  </a:cubicBezTo>
                  <a:lnTo>
                    <a:pt x="459157" y="1656181"/>
                  </a:lnTo>
                  <a:lnTo>
                    <a:pt x="0" y="860898"/>
                  </a:lnTo>
                  <a:lnTo>
                    <a:pt x="10670" y="854416"/>
                  </a:lnTo>
                  <a:cubicBezTo>
                    <a:pt x="276014" y="675154"/>
                    <a:pt x="459559" y="384007"/>
                    <a:pt x="493615" y="48668"/>
                  </a:cubicBezTo>
                  <a:lnTo>
                    <a:pt x="496073" y="0"/>
                  </a:lnTo>
                  <a:close/>
                </a:path>
              </a:pathLst>
            </a:custGeom>
            <a:solidFill>
              <a:srgbClr val="E35446"/>
            </a:solidFill>
            <a:ln w="19050">
              <a:solidFill>
                <a:srgbClr val="CF30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730B2C5-783C-1151-E36B-3191DACC92B3}"/>
                </a:ext>
              </a:extLst>
            </p:cNvPr>
            <p:cNvSpPr txBox="1"/>
            <p:nvPr/>
          </p:nvSpPr>
          <p:spPr>
            <a:xfrm rot="18000000">
              <a:off x="6996614" y="4463977"/>
              <a:ext cx="8957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DESIGN</a:t>
              </a:r>
              <a:endParaRPr lang="en-A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Plan">
            <a:extLst>
              <a:ext uri="{FF2B5EF4-FFF2-40B4-BE49-F238E27FC236}">
                <a16:creationId xmlns:a16="http://schemas.microsoft.com/office/drawing/2014/main" id="{A78FF20E-FBB2-41E2-AD20-473F03B875E5}"/>
              </a:ext>
            </a:extLst>
          </p:cNvPr>
          <p:cNvGrpSpPr/>
          <p:nvPr/>
        </p:nvGrpSpPr>
        <p:grpSpPr>
          <a:xfrm>
            <a:off x="3658285" y="2170415"/>
            <a:ext cx="1415092" cy="1656182"/>
            <a:chOff x="6705025" y="2170415"/>
            <a:chExt cx="1415092" cy="1656182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211C308-5F1E-E54F-9663-BF0CF7056754}"/>
                </a:ext>
              </a:extLst>
            </p:cNvPr>
            <p:cNvSpPr/>
            <p:nvPr/>
          </p:nvSpPr>
          <p:spPr>
            <a:xfrm>
              <a:off x="6705025" y="2170415"/>
              <a:ext cx="1415092" cy="1656182"/>
            </a:xfrm>
            <a:custGeom>
              <a:avLst/>
              <a:gdLst>
                <a:gd name="connsiteX0" fmla="*/ 459156 w 1415092"/>
                <a:gd name="connsiteY0" fmla="*/ 0 h 1656182"/>
                <a:gd name="connsiteX1" fmla="*/ 524502 w 1415092"/>
                <a:gd name="connsiteY1" fmla="*/ 39699 h 1656182"/>
                <a:gd name="connsiteX2" fmla="*/ 1407889 w 1415092"/>
                <a:gd name="connsiteY2" fmla="*/ 1513548 h 1656182"/>
                <a:gd name="connsiteX3" fmla="*/ 1415092 w 1415092"/>
                <a:gd name="connsiteY3" fmla="*/ 1656182 h 1656182"/>
                <a:gd name="connsiteX4" fmla="*/ 496072 w 1415092"/>
                <a:gd name="connsiteY4" fmla="*/ 1656182 h 1656182"/>
                <a:gd name="connsiteX5" fmla="*/ 493614 w 1415092"/>
                <a:gd name="connsiteY5" fmla="*/ 1607511 h 1656182"/>
                <a:gd name="connsiteX6" fmla="*/ 10669 w 1415092"/>
                <a:gd name="connsiteY6" fmla="*/ 801763 h 1656182"/>
                <a:gd name="connsiteX7" fmla="*/ 0 w 1415092"/>
                <a:gd name="connsiteY7" fmla="*/ 795282 h 1656182"/>
                <a:gd name="connsiteX8" fmla="*/ 459156 w 1415092"/>
                <a:gd name="connsiteY8" fmla="*/ 0 h 165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5092" h="1656182">
                  <a:moveTo>
                    <a:pt x="459156" y="0"/>
                  </a:moveTo>
                  <a:lnTo>
                    <a:pt x="524502" y="39699"/>
                  </a:lnTo>
                  <a:cubicBezTo>
                    <a:pt x="1009861" y="367601"/>
                    <a:pt x="1345596" y="900156"/>
                    <a:pt x="1407889" y="1513548"/>
                  </a:cubicBezTo>
                  <a:lnTo>
                    <a:pt x="1415092" y="1656182"/>
                  </a:lnTo>
                  <a:lnTo>
                    <a:pt x="496072" y="1656182"/>
                  </a:lnTo>
                  <a:lnTo>
                    <a:pt x="493614" y="1607511"/>
                  </a:lnTo>
                  <a:cubicBezTo>
                    <a:pt x="459558" y="1272172"/>
                    <a:pt x="276013" y="981026"/>
                    <a:pt x="10669" y="801763"/>
                  </a:cubicBezTo>
                  <a:lnTo>
                    <a:pt x="0" y="795282"/>
                  </a:lnTo>
                  <a:lnTo>
                    <a:pt x="459156" y="0"/>
                  </a:lnTo>
                  <a:close/>
                </a:path>
              </a:pathLst>
            </a:custGeom>
            <a:solidFill>
              <a:srgbClr val="FFC24D"/>
            </a:solidFill>
            <a:ln w="19050">
              <a:solidFill>
                <a:srgbClr val="FFB2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3998241-6B62-39F6-AB17-E6E8B5DD52C6}"/>
                </a:ext>
              </a:extLst>
            </p:cNvPr>
            <p:cNvSpPr txBox="1"/>
            <p:nvPr/>
          </p:nvSpPr>
          <p:spPr>
            <a:xfrm rot="3600000">
              <a:off x="7156033" y="2981797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PLAN</a:t>
              </a:r>
              <a:endParaRPr lang="en-A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Meet">
            <a:extLst>
              <a:ext uri="{FF2B5EF4-FFF2-40B4-BE49-F238E27FC236}">
                <a16:creationId xmlns:a16="http://schemas.microsoft.com/office/drawing/2014/main" id="{FF364907-AFFF-417E-336D-5A71FD080128}"/>
              </a:ext>
            </a:extLst>
          </p:cNvPr>
          <p:cNvGrpSpPr/>
          <p:nvPr/>
        </p:nvGrpSpPr>
        <p:grpSpPr>
          <a:xfrm>
            <a:off x="2092115" y="1708096"/>
            <a:ext cx="1914291" cy="1037607"/>
            <a:chOff x="5138855" y="1863870"/>
            <a:chExt cx="1914291" cy="1037607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AFEC4A9-A469-A0B4-36ED-2BFFFEFD62EE}"/>
                </a:ext>
              </a:extLst>
            </p:cNvPr>
            <p:cNvSpPr/>
            <p:nvPr/>
          </p:nvSpPr>
          <p:spPr>
            <a:xfrm>
              <a:off x="5138855" y="1863870"/>
              <a:ext cx="1914291" cy="1037607"/>
            </a:xfrm>
            <a:custGeom>
              <a:avLst/>
              <a:gdLst>
                <a:gd name="connsiteX0" fmla="*/ 957145 w 1914291"/>
                <a:gd name="connsiteY0" fmla="*/ 0 h 1037607"/>
                <a:gd name="connsiteX1" fmla="*/ 1746294 w 1914291"/>
                <a:gd name="connsiteY1" fmla="*/ 159322 h 1037607"/>
                <a:gd name="connsiteX2" fmla="*/ 1914291 w 1914291"/>
                <a:gd name="connsiteY2" fmla="*/ 240250 h 1037607"/>
                <a:gd name="connsiteX3" fmla="*/ 1453936 w 1914291"/>
                <a:gd name="connsiteY3" fmla="*/ 1037607 h 1037607"/>
                <a:gd name="connsiteX4" fmla="*/ 1388569 w 1914291"/>
                <a:gd name="connsiteY4" fmla="*/ 1006119 h 1037607"/>
                <a:gd name="connsiteX5" fmla="*/ 957144 w 1914291"/>
                <a:gd name="connsiteY5" fmla="*/ 919018 h 1037607"/>
                <a:gd name="connsiteX6" fmla="*/ 525719 w 1914291"/>
                <a:gd name="connsiteY6" fmla="*/ 1006119 h 1037607"/>
                <a:gd name="connsiteX7" fmla="*/ 460355 w 1914291"/>
                <a:gd name="connsiteY7" fmla="*/ 1037606 h 1037607"/>
                <a:gd name="connsiteX8" fmla="*/ 0 w 1914291"/>
                <a:gd name="connsiteY8" fmla="*/ 240250 h 1037607"/>
                <a:gd name="connsiteX9" fmla="*/ 167996 w 1914291"/>
                <a:gd name="connsiteY9" fmla="*/ 159322 h 1037607"/>
                <a:gd name="connsiteX10" fmla="*/ 957145 w 1914291"/>
                <a:gd name="connsiteY10" fmla="*/ 0 h 103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4291" h="1037607">
                  <a:moveTo>
                    <a:pt x="957145" y="0"/>
                  </a:moveTo>
                  <a:cubicBezTo>
                    <a:pt x="1237068" y="0"/>
                    <a:pt x="1503741" y="56731"/>
                    <a:pt x="1746294" y="159322"/>
                  </a:cubicBezTo>
                  <a:lnTo>
                    <a:pt x="1914291" y="240250"/>
                  </a:lnTo>
                  <a:lnTo>
                    <a:pt x="1453936" y="1037607"/>
                  </a:lnTo>
                  <a:lnTo>
                    <a:pt x="1388569" y="1006119"/>
                  </a:lnTo>
                  <a:cubicBezTo>
                    <a:pt x="1255966" y="950033"/>
                    <a:pt x="1110177" y="919018"/>
                    <a:pt x="957144" y="919018"/>
                  </a:cubicBezTo>
                  <a:cubicBezTo>
                    <a:pt x="804111" y="919018"/>
                    <a:pt x="658322" y="950033"/>
                    <a:pt x="525719" y="1006119"/>
                  </a:cubicBezTo>
                  <a:lnTo>
                    <a:pt x="460355" y="1037606"/>
                  </a:lnTo>
                  <a:lnTo>
                    <a:pt x="0" y="240250"/>
                  </a:lnTo>
                  <a:lnTo>
                    <a:pt x="167996" y="159322"/>
                  </a:lnTo>
                  <a:cubicBezTo>
                    <a:pt x="410549" y="56731"/>
                    <a:pt x="677222" y="0"/>
                    <a:pt x="957145" y="0"/>
                  </a:cubicBezTo>
                  <a:close/>
                </a:path>
              </a:pathLst>
            </a:custGeom>
            <a:solidFill>
              <a:srgbClr val="29CCB1"/>
            </a:solidFill>
            <a:ln w="19050">
              <a:solidFill>
                <a:srgbClr val="1F9D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 dirty="0">
                <a:latin typeface="Lato" panose="020F0502020204030203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34A308C-8259-A92B-2D2E-57D2498F13D8}"/>
                </a:ext>
              </a:extLst>
            </p:cNvPr>
            <p:cNvSpPr txBox="1"/>
            <p:nvPr/>
          </p:nvSpPr>
          <p:spPr>
            <a:xfrm>
              <a:off x="5736767" y="2170415"/>
              <a:ext cx="71846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MEET</a:t>
              </a:r>
              <a:endParaRPr lang="en-AU" dirty="0">
                <a:solidFill>
                  <a:schemeClr val="bg1"/>
                </a:solidFill>
              </a:endParaRPr>
            </a:p>
          </p:txBody>
        </p:sp>
      </p:grpSp>
      <p:sp>
        <p:nvSpPr>
          <p:cNvPr id="39" name="Prev">
            <a:extLst>
              <a:ext uri="{FF2B5EF4-FFF2-40B4-BE49-F238E27FC236}">
                <a16:creationId xmlns:a16="http://schemas.microsoft.com/office/drawing/2014/main" id="{94C1A149-72D9-B0CD-D990-81F038470963}"/>
              </a:ext>
            </a:extLst>
          </p:cNvPr>
          <p:cNvSpPr txBox="1"/>
          <p:nvPr/>
        </p:nvSpPr>
        <p:spPr>
          <a:xfrm>
            <a:off x="5798539" y="1690688"/>
            <a:ext cx="5419497" cy="1224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Lato" panose="020F0502020204030203" pitchFamily="34" charset="0"/>
              </a:rPr>
              <a:t>Weekly team meetings every Wednesday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Lato" panose="020F0502020204030203" pitchFamily="34" charset="0"/>
              </a:rPr>
              <a:t>Weekly client meetings every Wednesday</a:t>
            </a:r>
          </a:p>
        </p:txBody>
      </p:sp>
      <p:sp>
        <p:nvSpPr>
          <p:cNvPr id="40" name="Current">
            <a:extLst>
              <a:ext uri="{FF2B5EF4-FFF2-40B4-BE49-F238E27FC236}">
                <a16:creationId xmlns:a16="http://schemas.microsoft.com/office/drawing/2014/main" id="{B6DD9AF6-CCB2-CD8E-1A2B-2FA024DBA22B}"/>
              </a:ext>
            </a:extLst>
          </p:cNvPr>
          <p:cNvSpPr txBox="1"/>
          <p:nvPr/>
        </p:nvSpPr>
        <p:spPr>
          <a:xfrm>
            <a:off x="5798539" y="1690688"/>
            <a:ext cx="5419497" cy="1224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Lato" panose="020F0502020204030203" pitchFamily="34" charset="0"/>
              </a:rPr>
              <a:t>Task allocation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Lato" panose="020F0502020204030203" pitchFamily="34" charset="0"/>
              </a:rPr>
              <a:t>Setting up collab tools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A78135F-9E7C-8D21-81A2-8A99A50CF885}"/>
              </a:ext>
            </a:extLst>
          </p:cNvPr>
          <p:cNvSpPr txBox="1"/>
          <p:nvPr/>
        </p:nvSpPr>
        <p:spPr>
          <a:xfrm>
            <a:off x="10404208" y="6400799"/>
            <a:ext cx="1676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solidFill>
                  <a:srgbClr val="898989"/>
                </a:solidFill>
              </a:rPr>
              <a:t>Rojwal Shrestha</a:t>
            </a:r>
            <a:endParaRPr lang="en-AU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4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.02268 L -2.08333E-7 0.00023 " pathEditMode="fixed" rAng="0" ptsTypes="AA">
                                      <p:cBhvr>
                                        <p:cTn id="6" dur="5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3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96296E-6 L 0.01381 -0.01412 " pathEditMode="fixed" rAng="0" ptsTypes="AA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-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CB4028D7-298E-1786-14C8-645E1A1F2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>
                <a:solidFill>
                  <a:srgbClr val="00CFCC"/>
                </a:solidFill>
                <a:latin typeface="Lato Black" panose="020F0A02020204030203" pitchFamily="34" charset="0"/>
              </a:rPr>
              <a:t>|</a:t>
            </a:r>
            <a:r>
              <a:rPr lang="en-GB" sz="4400" dirty="0">
                <a:solidFill>
                  <a:srgbClr val="6DA945"/>
                </a:solidFill>
                <a:latin typeface="Lato Black" panose="020F0A02020204030203" pitchFamily="34" charset="0"/>
              </a:rPr>
              <a:t> </a:t>
            </a:r>
            <a:r>
              <a:rPr lang="en-GB" dirty="0">
                <a:latin typeface="Lato Black" panose="020F0A02020204030203" pitchFamily="34" charset="0"/>
              </a:rPr>
              <a:t>Agile Process</a:t>
            </a:r>
            <a:endParaRPr lang="en-AU" dirty="0"/>
          </a:p>
        </p:txBody>
      </p:sp>
      <p:grpSp>
        <p:nvGrpSpPr>
          <p:cNvPr id="21" name="Evaluate">
            <a:extLst>
              <a:ext uri="{FF2B5EF4-FFF2-40B4-BE49-F238E27FC236}">
                <a16:creationId xmlns:a16="http://schemas.microsoft.com/office/drawing/2014/main" id="{6ED14F59-6AB5-C1FE-EF0C-803B7AB443BA}"/>
              </a:ext>
            </a:extLst>
          </p:cNvPr>
          <p:cNvGrpSpPr/>
          <p:nvPr/>
        </p:nvGrpSpPr>
        <p:grpSpPr>
          <a:xfrm>
            <a:off x="1025143" y="2170415"/>
            <a:ext cx="1415091" cy="1656182"/>
            <a:chOff x="4071883" y="2170415"/>
            <a:chExt cx="1415091" cy="1656182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0C80EA5-373E-1FDA-DDD5-5E0F9476306D}"/>
                </a:ext>
              </a:extLst>
            </p:cNvPr>
            <p:cNvSpPr/>
            <p:nvPr/>
          </p:nvSpPr>
          <p:spPr>
            <a:xfrm>
              <a:off x="4071883" y="2170415"/>
              <a:ext cx="1415091" cy="1656182"/>
            </a:xfrm>
            <a:custGeom>
              <a:avLst/>
              <a:gdLst>
                <a:gd name="connsiteX0" fmla="*/ 955936 w 1415091"/>
                <a:gd name="connsiteY0" fmla="*/ 0 h 1656182"/>
                <a:gd name="connsiteX1" fmla="*/ 1415091 w 1415091"/>
                <a:gd name="connsiteY1" fmla="*/ 795280 h 1656182"/>
                <a:gd name="connsiteX2" fmla="*/ 1404420 w 1415091"/>
                <a:gd name="connsiteY2" fmla="*/ 801763 h 1656182"/>
                <a:gd name="connsiteX3" fmla="*/ 921475 w 1415091"/>
                <a:gd name="connsiteY3" fmla="*/ 1607511 h 1656182"/>
                <a:gd name="connsiteX4" fmla="*/ 919018 w 1415091"/>
                <a:gd name="connsiteY4" fmla="*/ 1656182 h 1656182"/>
                <a:gd name="connsiteX5" fmla="*/ 0 w 1415091"/>
                <a:gd name="connsiteY5" fmla="*/ 1656182 h 1656182"/>
                <a:gd name="connsiteX6" fmla="*/ 7202 w 1415091"/>
                <a:gd name="connsiteY6" fmla="*/ 1513548 h 1656182"/>
                <a:gd name="connsiteX7" fmla="*/ 890589 w 1415091"/>
                <a:gd name="connsiteY7" fmla="*/ 39699 h 1656182"/>
                <a:gd name="connsiteX8" fmla="*/ 955936 w 1415091"/>
                <a:gd name="connsiteY8" fmla="*/ 0 h 165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5091" h="1656182">
                  <a:moveTo>
                    <a:pt x="955936" y="0"/>
                  </a:moveTo>
                  <a:lnTo>
                    <a:pt x="1415091" y="795280"/>
                  </a:lnTo>
                  <a:lnTo>
                    <a:pt x="1404420" y="801763"/>
                  </a:lnTo>
                  <a:cubicBezTo>
                    <a:pt x="1139076" y="981026"/>
                    <a:pt x="955531" y="1272172"/>
                    <a:pt x="921475" y="1607511"/>
                  </a:cubicBezTo>
                  <a:lnTo>
                    <a:pt x="919018" y="1656182"/>
                  </a:lnTo>
                  <a:lnTo>
                    <a:pt x="0" y="1656182"/>
                  </a:lnTo>
                  <a:lnTo>
                    <a:pt x="7202" y="1513548"/>
                  </a:lnTo>
                  <a:cubicBezTo>
                    <a:pt x="69496" y="900156"/>
                    <a:pt x="405230" y="367601"/>
                    <a:pt x="890589" y="39699"/>
                  </a:cubicBezTo>
                  <a:lnTo>
                    <a:pt x="955936" y="0"/>
                  </a:lnTo>
                  <a:close/>
                </a:path>
              </a:pathLst>
            </a:custGeom>
            <a:solidFill>
              <a:srgbClr val="2EB2CB"/>
            </a:solidFill>
            <a:ln w="19050">
              <a:solidFill>
                <a:srgbClr val="2385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5FBEC19-F986-CBF2-C0BE-82650293CE3F}"/>
                </a:ext>
              </a:extLst>
            </p:cNvPr>
            <p:cNvSpPr txBox="1"/>
            <p:nvPr/>
          </p:nvSpPr>
          <p:spPr>
            <a:xfrm rot="18000000">
              <a:off x="4175356" y="2934659"/>
              <a:ext cx="1125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EVALUATE</a:t>
              </a:r>
              <a:endParaRPr lang="en-A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Test">
            <a:extLst>
              <a:ext uri="{FF2B5EF4-FFF2-40B4-BE49-F238E27FC236}">
                <a16:creationId xmlns:a16="http://schemas.microsoft.com/office/drawing/2014/main" id="{0893E413-6055-36B3-A6F2-9E30CE7B9D1C}"/>
              </a:ext>
            </a:extLst>
          </p:cNvPr>
          <p:cNvGrpSpPr/>
          <p:nvPr/>
        </p:nvGrpSpPr>
        <p:grpSpPr>
          <a:xfrm>
            <a:off x="1025142" y="3955906"/>
            <a:ext cx="1415092" cy="1656182"/>
            <a:chOff x="4071882" y="3955906"/>
            <a:chExt cx="1415092" cy="1656182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A0527D3-F38B-4EAF-E33F-A377F4D74ECE}"/>
                </a:ext>
              </a:extLst>
            </p:cNvPr>
            <p:cNvSpPr/>
            <p:nvPr/>
          </p:nvSpPr>
          <p:spPr>
            <a:xfrm>
              <a:off x="4071882" y="3955906"/>
              <a:ext cx="1415092" cy="1656182"/>
            </a:xfrm>
            <a:custGeom>
              <a:avLst/>
              <a:gdLst>
                <a:gd name="connsiteX0" fmla="*/ 0 w 1415092"/>
                <a:gd name="connsiteY0" fmla="*/ 0 h 1656182"/>
                <a:gd name="connsiteX1" fmla="*/ 919018 w 1415092"/>
                <a:gd name="connsiteY1" fmla="*/ 0 h 1656182"/>
                <a:gd name="connsiteX2" fmla="*/ 921475 w 1415092"/>
                <a:gd name="connsiteY2" fmla="*/ 48668 h 1656182"/>
                <a:gd name="connsiteX3" fmla="*/ 1404420 w 1415092"/>
                <a:gd name="connsiteY3" fmla="*/ 854416 h 1656182"/>
                <a:gd name="connsiteX4" fmla="*/ 1415092 w 1415092"/>
                <a:gd name="connsiteY4" fmla="*/ 860900 h 1656182"/>
                <a:gd name="connsiteX5" fmla="*/ 955936 w 1415092"/>
                <a:gd name="connsiteY5" fmla="*/ 1656182 h 1656182"/>
                <a:gd name="connsiteX6" fmla="*/ 890589 w 1415092"/>
                <a:gd name="connsiteY6" fmla="*/ 1616482 h 1656182"/>
                <a:gd name="connsiteX7" fmla="*/ 7202 w 1415092"/>
                <a:gd name="connsiteY7" fmla="*/ 142633 h 1656182"/>
                <a:gd name="connsiteX8" fmla="*/ 0 w 1415092"/>
                <a:gd name="connsiteY8" fmla="*/ 0 h 165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5092" h="1656182">
                  <a:moveTo>
                    <a:pt x="0" y="0"/>
                  </a:moveTo>
                  <a:lnTo>
                    <a:pt x="919018" y="0"/>
                  </a:lnTo>
                  <a:lnTo>
                    <a:pt x="921475" y="48668"/>
                  </a:lnTo>
                  <a:cubicBezTo>
                    <a:pt x="955531" y="384007"/>
                    <a:pt x="1139076" y="675154"/>
                    <a:pt x="1404420" y="854416"/>
                  </a:cubicBezTo>
                  <a:lnTo>
                    <a:pt x="1415092" y="860900"/>
                  </a:lnTo>
                  <a:lnTo>
                    <a:pt x="955936" y="1656182"/>
                  </a:lnTo>
                  <a:lnTo>
                    <a:pt x="890589" y="1616482"/>
                  </a:lnTo>
                  <a:cubicBezTo>
                    <a:pt x="405230" y="1288580"/>
                    <a:pt x="69496" y="756025"/>
                    <a:pt x="7202" y="14263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4577F"/>
            </a:solidFill>
            <a:ln w="19050">
              <a:solidFill>
                <a:srgbClr val="0334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861A537-25C3-A922-3CBC-8E371EB90376}"/>
                </a:ext>
              </a:extLst>
            </p:cNvPr>
            <p:cNvSpPr txBox="1"/>
            <p:nvPr/>
          </p:nvSpPr>
          <p:spPr>
            <a:xfrm rot="3600000">
              <a:off x="4396618" y="4485997"/>
              <a:ext cx="623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TEST</a:t>
              </a:r>
              <a:endParaRPr lang="en-A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Develop">
            <a:extLst>
              <a:ext uri="{FF2B5EF4-FFF2-40B4-BE49-F238E27FC236}">
                <a16:creationId xmlns:a16="http://schemas.microsoft.com/office/drawing/2014/main" id="{5A69497A-7DB3-D331-F4FA-6EFB019072E4}"/>
              </a:ext>
            </a:extLst>
          </p:cNvPr>
          <p:cNvGrpSpPr/>
          <p:nvPr/>
        </p:nvGrpSpPr>
        <p:grpSpPr>
          <a:xfrm>
            <a:off x="2092116" y="4881025"/>
            <a:ext cx="1914289" cy="1037608"/>
            <a:chOff x="5138856" y="4881025"/>
            <a:chExt cx="1914289" cy="1037608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4215688-2835-2858-89A5-928C0AAEC6A6}"/>
                </a:ext>
              </a:extLst>
            </p:cNvPr>
            <p:cNvSpPr/>
            <p:nvPr/>
          </p:nvSpPr>
          <p:spPr>
            <a:xfrm>
              <a:off x="5138856" y="4881025"/>
              <a:ext cx="1914289" cy="1037608"/>
            </a:xfrm>
            <a:custGeom>
              <a:avLst/>
              <a:gdLst>
                <a:gd name="connsiteX0" fmla="*/ 1453934 w 1914289"/>
                <a:gd name="connsiteY0" fmla="*/ 0 h 1037608"/>
                <a:gd name="connsiteX1" fmla="*/ 1914289 w 1914289"/>
                <a:gd name="connsiteY1" fmla="*/ 797359 h 1037608"/>
                <a:gd name="connsiteX2" fmla="*/ 1746293 w 1914289"/>
                <a:gd name="connsiteY2" fmla="*/ 878286 h 1037608"/>
                <a:gd name="connsiteX3" fmla="*/ 957144 w 1914289"/>
                <a:gd name="connsiteY3" fmla="*/ 1037608 h 1037608"/>
                <a:gd name="connsiteX4" fmla="*/ 167995 w 1914289"/>
                <a:gd name="connsiteY4" fmla="*/ 878286 h 1037608"/>
                <a:gd name="connsiteX5" fmla="*/ 0 w 1914289"/>
                <a:gd name="connsiteY5" fmla="*/ 797359 h 1037608"/>
                <a:gd name="connsiteX6" fmla="*/ 460355 w 1914289"/>
                <a:gd name="connsiteY6" fmla="*/ 1 h 1037608"/>
                <a:gd name="connsiteX7" fmla="*/ 525718 w 1914289"/>
                <a:gd name="connsiteY7" fmla="*/ 31487 h 1037608"/>
                <a:gd name="connsiteX8" fmla="*/ 957143 w 1914289"/>
                <a:gd name="connsiteY8" fmla="*/ 118588 h 1037608"/>
                <a:gd name="connsiteX9" fmla="*/ 1388568 w 1914289"/>
                <a:gd name="connsiteY9" fmla="*/ 31487 h 1037608"/>
                <a:gd name="connsiteX10" fmla="*/ 1453934 w 1914289"/>
                <a:gd name="connsiteY10" fmla="*/ 0 h 1037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4289" h="1037608">
                  <a:moveTo>
                    <a:pt x="1453934" y="0"/>
                  </a:moveTo>
                  <a:lnTo>
                    <a:pt x="1914289" y="797359"/>
                  </a:lnTo>
                  <a:lnTo>
                    <a:pt x="1746293" y="878286"/>
                  </a:lnTo>
                  <a:cubicBezTo>
                    <a:pt x="1503740" y="980878"/>
                    <a:pt x="1237067" y="1037608"/>
                    <a:pt x="957144" y="1037608"/>
                  </a:cubicBezTo>
                  <a:cubicBezTo>
                    <a:pt x="677221" y="1037608"/>
                    <a:pt x="410548" y="980878"/>
                    <a:pt x="167995" y="878286"/>
                  </a:cubicBezTo>
                  <a:lnTo>
                    <a:pt x="0" y="797359"/>
                  </a:lnTo>
                  <a:lnTo>
                    <a:pt x="460355" y="1"/>
                  </a:lnTo>
                  <a:lnTo>
                    <a:pt x="525718" y="31487"/>
                  </a:lnTo>
                  <a:cubicBezTo>
                    <a:pt x="658321" y="87574"/>
                    <a:pt x="804110" y="118588"/>
                    <a:pt x="957143" y="118588"/>
                  </a:cubicBezTo>
                  <a:cubicBezTo>
                    <a:pt x="1110176" y="118588"/>
                    <a:pt x="1255965" y="87574"/>
                    <a:pt x="1388568" y="31487"/>
                  </a:cubicBezTo>
                  <a:lnTo>
                    <a:pt x="1453934" y="0"/>
                  </a:lnTo>
                  <a:close/>
                </a:path>
              </a:pathLst>
            </a:custGeom>
            <a:solidFill>
              <a:srgbClr val="8C2054"/>
            </a:solidFill>
            <a:ln w="19050">
              <a:solidFill>
                <a:srgbClr val="6A18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881246C-4471-A34A-FBB0-DB7A13226D82}"/>
                </a:ext>
              </a:extLst>
            </p:cNvPr>
            <p:cNvSpPr txBox="1"/>
            <p:nvPr/>
          </p:nvSpPr>
          <p:spPr>
            <a:xfrm>
              <a:off x="5572587" y="5278092"/>
              <a:ext cx="10468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DEVELOP</a:t>
              </a:r>
              <a:endParaRPr lang="en-A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Design">
            <a:extLst>
              <a:ext uri="{FF2B5EF4-FFF2-40B4-BE49-F238E27FC236}">
                <a16:creationId xmlns:a16="http://schemas.microsoft.com/office/drawing/2014/main" id="{B6E7193F-C8C6-88B3-491F-DA11E271785B}"/>
              </a:ext>
            </a:extLst>
          </p:cNvPr>
          <p:cNvGrpSpPr/>
          <p:nvPr/>
        </p:nvGrpSpPr>
        <p:grpSpPr>
          <a:xfrm>
            <a:off x="3658284" y="3955907"/>
            <a:ext cx="1415092" cy="1656181"/>
            <a:chOff x="6705024" y="3955907"/>
            <a:chExt cx="1415092" cy="1656181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BB0BB73-74E8-DC71-8A63-2150E1BF352F}"/>
                </a:ext>
              </a:extLst>
            </p:cNvPr>
            <p:cNvSpPr/>
            <p:nvPr/>
          </p:nvSpPr>
          <p:spPr>
            <a:xfrm>
              <a:off x="6705024" y="3955907"/>
              <a:ext cx="1415092" cy="1656181"/>
            </a:xfrm>
            <a:custGeom>
              <a:avLst/>
              <a:gdLst>
                <a:gd name="connsiteX0" fmla="*/ 496073 w 1415092"/>
                <a:gd name="connsiteY0" fmla="*/ 0 h 1656181"/>
                <a:gd name="connsiteX1" fmla="*/ 1415092 w 1415092"/>
                <a:gd name="connsiteY1" fmla="*/ 0 h 1656181"/>
                <a:gd name="connsiteX2" fmla="*/ 1407890 w 1415092"/>
                <a:gd name="connsiteY2" fmla="*/ 142633 h 1656181"/>
                <a:gd name="connsiteX3" fmla="*/ 524503 w 1415092"/>
                <a:gd name="connsiteY3" fmla="*/ 1616482 h 1656181"/>
                <a:gd name="connsiteX4" fmla="*/ 459157 w 1415092"/>
                <a:gd name="connsiteY4" fmla="*/ 1656181 h 1656181"/>
                <a:gd name="connsiteX5" fmla="*/ 0 w 1415092"/>
                <a:gd name="connsiteY5" fmla="*/ 860898 h 1656181"/>
                <a:gd name="connsiteX6" fmla="*/ 10670 w 1415092"/>
                <a:gd name="connsiteY6" fmla="*/ 854416 h 1656181"/>
                <a:gd name="connsiteX7" fmla="*/ 493615 w 1415092"/>
                <a:gd name="connsiteY7" fmla="*/ 48668 h 1656181"/>
                <a:gd name="connsiteX8" fmla="*/ 496073 w 1415092"/>
                <a:gd name="connsiteY8" fmla="*/ 0 h 1656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5092" h="1656181">
                  <a:moveTo>
                    <a:pt x="496073" y="0"/>
                  </a:moveTo>
                  <a:lnTo>
                    <a:pt x="1415092" y="0"/>
                  </a:lnTo>
                  <a:lnTo>
                    <a:pt x="1407890" y="142633"/>
                  </a:lnTo>
                  <a:cubicBezTo>
                    <a:pt x="1345597" y="756025"/>
                    <a:pt x="1009862" y="1288580"/>
                    <a:pt x="524503" y="1616482"/>
                  </a:cubicBezTo>
                  <a:lnTo>
                    <a:pt x="459157" y="1656181"/>
                  </a:lnTo>
                  <a:lnTo>
                    <a:pt x="0" y="860898"/>
                  </a:lnTo>
                  <a:lnTo>
                    <a:pt x="10670" y="854416"/>
                  </a:lnTo>
                  <a:cubicBezTo>
                    <a:pt x="276014" y="675154"/>
                    <a:pt x="459559" y="384007"/>
                    <a:pt x="493615" y="48668"/>
                  </a:cubicBezTo>
                  <a:lnTo>
                    <a:pt x="496073" y="0"/>
                  </a:lnTo>
                  <a:close/>
                </a:path>
              </a:pathLst>
            </a:custGeom>
            <a:solidFill>
              <a:srgbClr val="E35446"/>
            </a:solidFill>
            <a:ln w="19050">
              <a:solidFill>
                <a:srgbClr val="CF30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730B2C5-783C-1151-E36B-3191DACC92B3}"/>
                </a:ext>
              </a:extLst>
            </p:cNvPr>
            <p:cNvSpPr txBox="1"/>
            <p:nvPr/>
          </p:nvSpPr>
          <p:spPr>
            <a:xfrm rot="18000000">
              <a:off x="6996614" y="4463977"/>
              <a:ext cx="8957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DESIGN</a:t>
              </a:r>
              <a:endParaRPr lang="en-A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Plan">
            <a:extLst>
              <a:ext uri="{FF2B5EF4-FFF2-40B4-BE49-F238E27FC236}">
                <a16:creationId xmlns:a16="http://schemas.microsoft.com/office/drawing/2014/main" id="{A78FF20E-FBB2-41E2-AD20-473F03B875E5}"/>
              </a:ext>
            </a:extLst>
          </p:cNvPr>
          <p:cNvGrpSpPr/>
          <p:nvPr/>
        </p:nvGrpSpPr>
        <p:grpSpPr>
          <a:xfrm>
            <a:off x="3658285" y="2170415"/>
            <a:ext cx="1415092" cy="1656182"/>
            <a:chOff x="6705025" y="2170415"/>
            <a:chExt cx="1415092" cy="1656182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211C308-5F1E-E54F-9663-BF0CF7056754}"/>
                </a:ext>
              </a:extLst>
            </p:cNvPr>
            <p:cNvSpPr/>
            <p:nvPr/>
          </p:nvSpPr>
          <p:spPr>
            <a:xfrm>
              <a:off x="6705025" y="2170415"/>
              <a:ext cx="1415092" cy="1656182"/>
            </a:xfrm>
            <a:custGeom>
              <a:avLst/>
              <a:gdLst>
                <a:gd name="connsiteX0" fmla="*/ 459156 w 1415092"/>
                <a:gd name="connsiteY0" fmla="*/ 0 h 1656182"/>
                <a:gd name="connsiteX1" fmla="*/ 524502 w 1415092"/>
                <a:gd name="connsiteY1" fmla="*/ 39699 h 1656182"/>
                <a:gd name="connsiteX2" fmla="*/ 1407889 w 1415092"/>
                <a:gd name="connsiteY2" fmla="*/ 1513548 h 1656182"/>
                <a:gd name="connsiteX3" fmla="*/ 1415092 w 1415092"/>
                <a:gd name="connsiteY3" fmla="*/ 1656182 h 1656182"/>
                <a:gd name="connsiteX4" fmla="*/ 496072 w 1415092"/>
                <a:gd name="connsiteY4" fmla="*/ 1656182 h 1656182"/>
                <a:gd name="connsiteX5" fmla="*/ 493614 w 1415092"/>
                <a:gd name="connsiteY5" fmla="*/ 1607511 h 1656182"/>
                <a:gd name="connsiteX6" fmla="*/ 10669 w 1415092"/>
                <a:gd name="connsiteY6" fmla="*/ 801763 h 1656182"/>
                <a:gd name="connsiteX7" fmla="*/ 0 w 1415092"/>
                <a:gd name="connsiteY7" fmla="*/ 795282 h 1656182"/>
                <a:gd name="connsiteX8" fmla="*/ 459156 w 1415092"/>
                <a:gd name="connsiteY8" fmla="*/ 0 h 165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5092" h="1656182">
                  <a:moveTo>
                    <a:pt x="459156" y="0"/>
                  </a:moveTo>
                  <a:lnTo>
                    <a:pt x="524502" y="39699"/>
                  </a:lnTo>
                  <a:cubicBezTo>
                    <a:pt x="1009861" y="367601"/>
                    <a:pt x="1345596" y="900156"/>
                    <a:pt x="1407889" y="1513548"/>
                  </a:cubicBezTo>
                  <a:lnTo>
                    <a:pt x="1415092" y="1656182"/>
                  </a:lnTo>
                  <a:lnTo>
                    <a:pt x="496072" y="1656182"/>
                  </a:lnTo>
                  <a:lnTo>
                    <a:pt x="493614" y="1607511"/>
                  </a:lnTo>
                  <a:cubicBezTo>
                    <a:pt x="459558" y="1272172"/>
                    <a:pt x="276013" y="981026"/>
                    <a:pt x="10669" y="801763"/>
                  </a:cubicBezTo>
                  <a:lnTo>
                    <a:pt x="0" y="795282"/>
                  </a:lnTo>
                  <a:lnTo>
                    <a:pt x="459156" y="0"/>
                  </a:lnTo>
                  <a:close/>
                </a:path>
              </a:pathLst>
            </a:custGeom>
            <a:solidFill>
              <a:srgbClr val="FFC24D"/>
            </a:solidFill>
            <a:ln w="19050">
              <a:solidFill>
                <a:srgbClr val="FFB2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3998241-6B62-39F6-AB17-E6E8B5DD52C6}"/>
                </a:ext>
              </a:extLst>
            </p:cNvPr>
            <p:cNvSpPr txBox="1"/>
            <p:nvPr/>
          </p:nvSpPr>
          <p:spPr>
            <a:xfrm rot="3600000">
              <a:off x="7156033" y="2981797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PLAN</a:t>
              </a:r>
              <a:endParaRPr lang="en-A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Meet">
            <a:extLst>
              <a:ext uri="{FF2B5EF4-FFF2-40B4-BE49-F238E27FC236}">
                <a16:creationId xmlns:a16="http://schemas.microsoft.com/office/drawing/2014/main" id="{C0CAA5E9-28FC-47FE-91BC-D1D74D4E47A9}"/>
              </a:ext>
            </a:extLst>
          </p:cNvPr>
          <p:cNvGrpSpPr/>
          <p:nvPr/>
        </p:nvGrpSpPr>
        <p:grpSpPr>
          <a:xfrm>
            <a:off x="2092115" y="1863870"/>
            <a:ext cx="1914291" cy="1037607"/>
            <a:chOff x="5138855" y="1863870"/>
            <a:chExt cx="1914291" cy="1037607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172B730-8EB9-1207-81A6-C5BB7C633BC1}"/>
                </a:ext>
              </a:extLst>
            </p:cNvPr>
            <p:cNvSpPr/>
            <p:nvPr/>
          </p:nvSpPr>
          <p:spPr>
            <a:xfrm>
              <a:off x="5138855" y="1863870"/>
              <a:ext cx="1914291" cy="1037607"/>
            </a:xfrm>
            <a:custGeom>
              <a:avLst/>
              <a:gdLst>
                <a:gd name="connsiteX0" fmla="*/ 957145 w 1914291"/>
                <a:gd name="connsiteY0" fmla="*/ 0 h 1037607"/>
                <a:gd name="connsiteX1" fmla="*/ 1746294 w 1914291"/>
                <a:gd name="connsiteY1" fmla="*/ 159322 h 1037607"/>
                <a:gd name="connsiteX2" fmla="*/ 1914291 w 1914291"/>
                <a:gd name="connsiteY2" fmla="*/ 240250 h 1037607"/>
                <a:gd name="connsiteX3" fmla="*/ 1453936 w 1914291"/>
                <a:gd name="connsiteY3" fmla="*/ 1037607 h 1037607"/>
                <a:gd name="connsiteX4" fmla="*/ 1388569 w 1914291"/>
                <a:gd name="connsiteY4" fmla="*/ 1006119 h 1037607"/>
                <a:gd name="connsiteX5" fmla="*/ 957144 w 1914291"/>
                <a:gd name="connsiteY5" fmla="*/ 919018 h 1037607"/>
                <a:gd name="connsiteX6" fmla="*/ 525719 w 1914291"/>
                <a:gd name="connsiteY6" fmla="*/ 1006119 h 1037607"/>
                <a:gd name="connsiteX7" fmla="*/ 460355 w 1914291"/>
                <a:gd name="connsiteY7" fmla="*/ 1037606 h 1037607"/>
                <a:gd name="connsiteX8" fmla="*/ 0 w 1914291"/>
                <a:gd name="connsiteY8" fmla="*/ 240250 h 1037607"/>
                <a:gd name="connsiteX9" fmla="*/ 167996 w 1914291"/>
                <a:gd name="connsiteY9" fmla="*/ 159322 h 1037607"/>
                <a:gd name="connsiteX10" fmla="*/ 957145 w 1914291"/>
                <a:gd name="connsiteY10" fmla="*/ 0 h 103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4291" h="1037607">
                  <a:moveTo>
                    <a:pt x="957145" y="0"/>
                  </a:moveTo>
                  <a:cubicBezTo>
                    <a:pt x="1237068" y="0"/>
                    <a:pt x="1503741" y="56731"/>
                    <a:pt x="1746294" y="159322"/>
                  </a:cubicBezTo>
                  <a:lnTo>
                    <a:pt x="1914291" y="240250"/>
                  </a:lnTo>
                  <a:lnTo>
                    <a:pt x="1453936" y="1037607"/>
                  </a:lnTo>
                  <a:lnTo>
                    <a:pt x="1388569" y="1006119"/>
                  </a:lnTo>
                  <a:cubicBezTo>
                    <a:pt x="1255966" y="950033"/>
                    <a:pt x="1110177" y="919018"/>
                    <a:pt x="957144" y="919018"/>
                  </a:cubicBezTo>
                  <a:cubicBezTo>
                    <a:pt x="804111" y="919018"/>
                    <a:pt x="658322" y="950033"/>
                    <a:pt x="525719" y="1006119"/>
                  </a:cubicBezTo>
                  <a:lnTo>
                    <a:pt x="460355" y="1037606"/>
                  </a:lnTo>
                  <a:lnTo>
                    <a:pt x="0" y="240250"/>
                  </a:lnTo>
                  <a:lnTo>
                    <a:pt x="167996" y="159322"/>
                  </a:lnTo>
                  <a:cubicBezTo>
                    <a:pt x="410549" y="56731"/>
                    <a:pt x="677222" y="0"/>
                    <a:pt x="957145" y="0"/>
                  </a:cubicBezTo>
                  <a:close/>
                </a:path>
              </a:pathLst>
            </a:custGeom>
            <a:solidFill>
              <a:srgbClr val="29CCB1"/>
            </a:solidFill>
            <a:ln w="19050">
              <a:solidFill>
                <a:srgbClr val="1F9D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 dirty="0">
                <a:latin typeface="Lato" panose="020F0502020204030203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5C6135D-C7E2-56F1-D7F9-EBB5EA887EA5}"/>
                </a:ext>
              </a:extLst>
            </p:cNvPr>
            <p:cNvSpPr txBox="1"/>
            <p:nvPr/>
          </p:nvSpPr>
          <p:spPr>
            <a:xfrm>
              <a:off x="5736767" y="2170415"/>
              <a:ext cx="71846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MEET</a:t>
              </a:r>
              <a:endParaRPr lang="en-AU" dirty="0">
                <a:solidFill>
                  <a:schemeClr val="bg1"/>
                </a:solidFill>
              </a:endParaRPr>
            </a:p>
          </p:txBody>
        </p:sp>
      </p:grpSp>
      <p:sp>
        <p:nvSpPr>
          <p:cNvPr id="39" name="Prev">
            <a:extLst>
              <a:ext uri="{FF2B5EF4-FFF2-40B4-BE49-F238E27FC236}">
                <a16:creationId xmlns:a16="http://schemas.microsoft.com/office/drawing/2014/main" id="{94C1A149-72D9-B0CD-D990-81F038470963}"/>
              </a:ext>
            </a:extLst>
          </p:cNvPr>
          <p:cNvSpPr txBox="1"/>
          <p:nvPr/>
        </p:nvSpPr>
        <p:spPr>
          <a:xfrm>
            <a:off x="5798539" y="1690688"/>
            <a:ext cx="5419497" cy="1224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Lato" panose="020F0502020204030203" pitchFamily="34" charset="0"/>
              </a:rPr>
              <a:t>Task allocation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Lato" panose="020F0502020204030203" pitchFamily="34" charset="0"/>
              </a:rPr>
              <a:t>Setting up collab tools</a:t>
            </a:r>
          </a:p>
        </p:txBody>
      </p:sp>
      <p:sp>
        <p:nvSpPr>
          <p:cNvPr id="40" name="Current">
            <a:extLst>
              <a:ext uri="{FF2B5EF4-FFF2-40B4-BE49-F238E27FC236}">
                <a16:creationId xmlns:a16="http://schemas.microsoft.com/office/drawing/2014/main" id="{B6DD9AF6-CCB2-CD8E-1A2B-2FA024DBA22B}"/>
              </a:ext>
            </a:extLst>
          </p:cNvPr>
          <p:cNvSpPr txBox="1"/>
          <p:nvPr/>
        </p:nvSpPr>
        <p:spPr>
          <a:xfrm>
            <a:off x="5798539" y="1690688"/>
            <a:ext cx="5419497" cy="1839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Lato" panose="020F0502020204030203" pitchFamily="34" charset="0"/>
              </a:rPr>
              <a:t>Using Faethm’s existing CSS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Lato" panose="020F0502020204030203" pitchFamily="34" charset="0"/>
              </a:rPr>
              <a:t>Figma mock up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Lato" panose="020F0502020204030203" pitchFamily="34" charset="0"/>
              </a:rPr>
              <a:t>Feedback</a:t>
            </a:r>
          </a:p>
        </p:txBody>
      </p:sp>
      <p:sp>
        <p:nvSpPr>
          <p:cNvPr id="3" name="Drawer">
            <a:extLst>
              <a:ext uri="{FF2B5EF4-FFF2-40B4-BE49-F238E27FC236}">
                <a16:creationId xmlns:a16="http://schemas.microsoft.com/office/drawing/2014/main" id="{BD3E2839-4475-721C-B48E-39849870CF94}"/>
              </a:ext>
            </a:extLst>
          </p:cNvPr>
          <p:cNvSpPr/>
          <p:nvPr/>
        </p:nvSpPr>
        <p:spPr>
          <a:xfrm>
            <a:off x="5535258" y="0"/>
            <a:ext cx="6656742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2A23641-0605-A960-3628-D0AE0B49B3FC}"/>
              </a:ext>
            </a:extLst>
          </p:cNvPr>
          <p:cNvGrpSpPr/>
          <p:nvPr/>
        </p:nvGrpSpPr>
        <p:grpSpPr>
          <a:xfrm>
            <a:off x="6456367" y="1531076"/>
            <a:ext cx="2118466" cy="3795845"/>
            <a:chOff x="1076063" y="898435"/>
            <a:chExt cx="2824621" cy="506113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D1F4D59-DB8C-18E2-00E7-EC03EACF40ED}"/>
                </a:ext>
              </a:extLst>
            </p:cNvPr>
            <p:cNvSpPr txBox="1"/>
            <p:nvPr/>
          </p:nvSpPr>
          <p:spPr>
            <a:xfrm>
              <a:off x="1527406" y="898435"/>
              <a:ext cx="198456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rgbClr val="02B5A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Typography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4748DA0-BC6E-5348-33B1-30434AF59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6063" y="1467955"/>
              <a:ext cx="2824621" cy="449161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9199F21-0A41-C9A2-0CD3-73B5C132DC7E}"/>
              </a:ext>
            </a:extLst>
          </p:cNvPr>
          <p:cNvGrpSpPr/>
          <p:nvPr/>
        </p:nvGrpSpPr>
        <p:grpSpPr>
          <a:xfrm>
            <a:off x="9079596" y="1531078"/>
            <a:ext cx="2191295" cy="3795846"/>
            <a:chOff x="4788771" y="898434"/>
            <a:chExt cx="2921727" cy="506113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7A01EF-1832-C768-253D-91A4B67F45FE}"/>
                </a:ext>
              </a:extLst>
            </p:cNvPr>
            <p:cNvSpPr txBox="1"/>
            <p:nvPr/>
          </p:nvSpPr>
          <p:spPr>
            <a:xfrm>
              <a:off x="5122562" y="898434"/>
              <a:ext cx="231516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>
                  <a:solidFill>
                    <a:srgbClr val="02B5AC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sz="1800"/>
                <a:t>Color Scheme</a:t>
              </a: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9796D34-B3BF-6779-3510-85FBE1393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8771" y="1467955"/>
              <a:ext cx="2921727" cy="4491610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BBC45517-A15C-2B58-B13C-484FFDD665D6}"/>
              </a:ext>
            </a:extLst>
          </p:cNvPr>
          <p:cNvSpPr txBox="1"/>
          <p:nvPr/>
        </p:nvSpPr>
        <p:spPr>
          <a:xfrm>
            <a:off x="10404208" y="6400799"/>
            <a:ext cx="1676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solidFill>
                  <a:srgbClr val="898989"/>
                </a:solidFill>
              </a:rPr>
              <a:t>Rojwal Shrestha</a:t>
            </a:r>
            <a:endParaRPr lang="en-AU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00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96296E-6 L 0.01381 -0.01412 " pathEditMode="fixed" rAng="0" ptsTypes="AA">
                                      <p:cBhvr>
                                        <p:cTn id="6" dur="5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00" y="-718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7037E-6 L 0.01315 0.0143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100" y="71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25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 uiExpand="1" build="p"/>
      <p:bldP spid="3" grpId="0" animBg="1"/>
      <p:bldP spid="3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1073</TotalTime>
  <Words>662</Words>
  <Application>Microsoft Office PowerPoint</Application>
  <PresentationFormat>Widescreen</PresentationFormat>
  <Paragraphs>169</Paragraphs>
  <Slides>23</Slides>
  <Notes>10</Notes>
  <HiddenSlides>0</HiddenSlides>
  <MMClips>5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Helvetica Neue</vt:lpstr>
      <vt:lpstr>Lato</vt:lpstr>
      <vt:lpstr>Lato Black</vt:lpstr>
      <vt:lpstr>Lato Light</vt:lpstr>
      <vt:lpstr>Office Theme</vt:lpstr>
      <vt:lpstr> ONBOARDING UI </vt:lpstr>
      <vt:lpstr>| Onboarding, it’s everywhere!</vt:lpstr>
      <vt:lpstr>| Onboarding UI</vt:lpstr>
      <vt:lpstr>| Problem</vt:lpstr>
      <vt:lpstr>| Our Team</vt:lpstr>
      <vt:lpstr>| Agile Process</vt:lpstr>
      <vt:lpstr>| Agile Process</vt:lpstr>
      <vt:lpstr>| Agile Process</vt:lpstr>
      <vt:lpstr>| Agile Process</vt:lpstr>
      <vt:lpstr>| Agile Process</vt:lpstr>
      <vt:lpstr>| Agile Process</vt:lpstr>
      <vt:lpstr>| Agile Process</vt:lpstr>
      <vt:lpstr>| Agile Process</vt:lpstr>
      <vt:lpstr>|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| Future Work</vt:lpstr>
      <vt:lpstr>| Reflection</vt:lpstr>
      <vt:lpstr>| 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FAETHM ONBOARDING UI </dc:title>
  <dc:creator>Lance</dc:creator>
  <cp:lastModifiedBy>Lance</cp:lastModifiedBy>
  <cp:revision>408</cp:revision>
  <dcterms:created xsi:type="dcterms:W3CDTF">2022-05-29T13:40:31Z</dcterms:created>
  <dcterms:modified xsi:type="dcterms:W3CDTF">2022-06-18T07:56:30Z</dcterms:modified>
</cp:coreProperties>
</file>